
<file path=[Content_Types].xml><?xml version="1.0" encoding="utf-8"?>
<Types xmlns="http://schemas.openxmlformats.org/package/2006/content-types">
  <Default Extension="gif" ContentType="image/gif"/>
  <Default Extension="jfif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74" r:id="rId5"/>
    <p:sldId id="260" r:id="rId6"/>
    <p:sldId id="288" r:id="rId7"/>
    <p:sldId id="261" r:id="rId8"/>
    <p:sldId id="285" r:id="rId9"/>
    <p:sldId id="287" r:id="rId10"/>
    <p:sldId id="276" r:id="rId11"/>
    <p:sldId id="262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6" r:id="rId20"/>
    <p:sldId id="284" r:id="rId21"/>
    <p:sldId id="275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3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B2A6"/>
    <a:srgbClr val="828282"/>
    <a:srgbClr val="BDDEFF"/>
    <a:srgbClr val="A1CDE3"/>
    <a:srgbClr val="B2B2B2"/>
    <a:srgbClr val="C9C3F5"/>
    <a:srgbClr val="DAD1E7"/>
    <a:srgbClr val="099A8A"/>
    <a:srgbClr val="FF5621"/>
    <a:srgbClr val="FF70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456" y="91"/>
      </p:cViewPr>
      <p:guideLst>
        <p:guide orient="horz" pos="2160"/>
        <p:guide pos="43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285F0-BC8F-457B-AD55-E36071DD87DE}" type="datetimeFigureOut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180528-F55B-4CD1-9F90-CCC6824310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56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具体方案。第一种是图像重构</a:t>
            </a:r>
            <a:r>
              <a:rPr lang="en-US" altLang="zh-CN" dirty="0"/>
              <a:t>-</a:t>
            </a:r>
            <a:r>
              <a:rPr lang="zh-CN" altLang="en-US" dirty="0"/>
              <a:t>卷积自编码器方案。基本思路是先将事件序列重构成二维图像，然后再利用卷积去噪自编码器完成去噪。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右边这个是我们的网络架构，它是一个由</a:t>
            </a:r>
            <a:r>
              <a:rPr lang="en-US" altLang="zh-CN" dirty="0"/>
              <a:t>6</a:t>
            </a:r>
            <a:r>
              <a:rPr lang="zh-CN" altLang="en-US" dirty="0"/>
              <a:t>层卷积神经网络构成的自编码器，输出和输入尺寸相同，通过将这个输出和原始的输入求损失函数，并反向传播，就能完成训练，由于去噪自编码器是一种无监督的网络，所有不需要提供真值就能进行训练。另外，这里还有一个小的改进，就是我们可以在求损失函数的时候，先将原始输入先利用时空最近邻滤波进行预去噪之后，再去和输出求损失函数。相当于给原来的无监督学习，加了一点监督，这样能够让它更快的学习到去噪的方法。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（左边是最早的去噪自编码器模型，它采用了</a:t>
            </a:r>
            <a:r>
              <a:rPr lang="en-US" altLang="zh-CN" dirty="0"/>
              <a:t>dropout</a:t>
            </a:r>
            <a:r>
              <a:rPr lang="zh-CN" altLang="en-US" dirty="0"/>
              <a:t>和全连接的网络结构，它的做法是在训练时，利用</a:t>
            </a:r>
            <a:r>
              <a:rPr lang="en-US" altLang="zh-CN" dirty="0"/>
              <a:t>dropout</a:t>
            </a:r>
            <a:r>
              <a:rPr lang="zh-CN" altLang="en-US" dirty="0"/>
              <a:t>随机擦除输入中的部分元素，然后输入一个全连接的自编码器网络，自编码器的输出是一个和输入尺寸相同的向量，通过将这个输出和原始未擦除的输入求损失函数，并反向传播，调整参数，就能完成训练。由于现在的</a:t>
            </a:r>
            <a:r>
              <a:rPr lang="en-US" altLang="zh-CN" dirty="0"/>
              <a:t>CNN</a:t>
            </a:r>
            <a:r>
              <a:rPr lang="zh-CN" altLang="en-US" dirty="0"/>
              <a:t>对图像处理具有更好的表现，所以我们这里将自编码中的全连接结构改成了一个</a:t>
            </a:r>
            <a:r>
              <a:rPr lang="en-US" altLang="zh-CN" dirty="0"/>
              <a:t>6</a:t>
            </a:r>
            <a:r>
              <a:rPr lang="zh-CN" altLang="en-US" dirty="0"/>
              <a:t>层的卷积神经网络。这种方案的好处除了前面说过的适合现有计算机视觉框架之外，还有一个就是它是无监督学习，不需要样本真值，由于我们数据集本来就十分缺乏，而且现在也没有包含真值的数据集，所以这种网络就十分合适。）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781CE-5409-4DA9-A942-93D3A836BF8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552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92BCA6-F427-44AD-BC7E-1B41F432C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ECC64D-8B98-46C5-BAFF-55A3278196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A81A01-7057-418A-9619-5578CD674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3D45F-55D2-4390-B8DA-129B9D6B3FC6}" type="datetimeFigureOut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E0ADD6-895E-4DED-999A-8170C114F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1FAD27-30F8-4B28-A52E-89850DB32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3495B-CCBD-4050-9D1A-2C0205FDBF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1443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12D883-E6D8-49AC-BF5D-D2ABCD544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D5DED6F-802A-4CA9-8AB9-70FE776A5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F95EBF-9E3D-40AD-9BAB-A3F0AA7E2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3D45F-55D2-4390-B8DA-129B9D6B3FC6}" type="datetimeFigureOut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08CD6D-5CE4-4C5F-B837-3DD1A2A29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8CAC2D-487C-4E9D-9A67-900977F23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3495B-CCBD-4050-9D1A-2C0205FDBF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3161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8FFA6D0-BE82-4E0E-8B3A-5E887A0DC5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DCA177C-FE85-4E71-8E42-6FEDDC85EB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FAB49D-2AA2-483C-BE18-3951F7E59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3D45F-55D2-4390-B8DA-129B9D6B3FC6}" type="datetimeFigureOut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02296B-DDB2-4D7C-816F-83F12766A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EC0137-7E1B-4305-9AA2-1E74AE996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3495B-CCBD-4050-9D1A-2C0205FDBF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992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28AF9B-7A2B-42D8-A843-B0341C28D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5E5C88-AE98-4B2B-AFE6-6CC00930D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D24910-576C-4388-B768-50AB561FB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3D45F-55D2-4390-B8DA-129B9D6B3FC6}" type="datetimeFigureOut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08D622-AE45-4C7B-9382-DB669FC7B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65CDE6-8167-4941-AE3A-D167E87E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3495B-CCBD-4050-9D1A-2C0205FDBF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40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BF1E08-E0D0-490D-8C44-66BE5DEFF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8A2AD9-057A-4DA0-A236-270CEF8A0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43B7E9-37B4-4176-B878-1ADF4090B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3D45F-55D2-4390-B8DA-129B9D6B3FC6}" type="datetimeFigureOut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44D4DD-7A02-462C-90ED-C348BDD70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56DB1C-7A18-48AD-A1D8-CDC326D3F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3495B-CCBD-4050-9D1A-2C0205FDBF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9154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CB2FF-C418-4F09-849C-616731769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21FB4D-64DF-49CF-BC4E-D69220F828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F98081A-8FC3-4666-AABC-457C957E98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94097F-F4D4-4A39-8825-FCFD3CC27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3D45F-55D2-4390-B8DA-129B9D6B3FC6}" type="datetimeFigureOut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A18C81-1212-41D2-92E7-6909511F0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0507A9-A6A7-4D71-B7CE-CB38034CB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3495B-CCBD-4050-9D1A-2C0205FDBF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104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9753EF-8338-49D7-9AE3-6DC65B65F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190B0A-82DB-4791-A9CD-A3344D4800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ABAFCC0-D1EC-4E5F-9486-A81330C5DA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72567C3-FC36-4677-B4CD-3F69A86916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AA8910F-4205-4A98-A06A-8E953610B9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430B67E-1DC0-438C-96E3-D0B8279DA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3D45F-55D2-4390-B8DA-129B9D6B3FC6}" type="datetimeFigureOut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4884BE6-18E5-4D10-85F7-8B0D1F7EB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155E45F-6D93-40A6-B5E7-928F715E6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3495B-CCBD-4050-9D1A-2C0205FDBF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142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EB157-FD7E-4FE7-89C1-EF5D4FA3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7CE4B99-E968-4F14-841E-3FE6E1985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3D45F-55D2-4390-B8DA-129B9D6B3FC6}" type="datetimeFigureOut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E428BD6-5650-49E9-8419-FFE4AE749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9BA3BFA-467D-4DBA-B168-3035F6DEF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3495B-CCBD-4050-9D1A-2C0205FDBF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86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9AD22A4-D31D-491C-9C1F-7FE7FE122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3D45F-55D2-4390-B8DA-129B9D6B3FC6}" type="datetimeFigureOut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2B476E-50D7-4272-8927-5E7297F74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F46E9C-5A6B-4ABB-8107-6483F0178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3495B-CCBD-4050-9D1A-2C0205FDBF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499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026997-254B-46AD-B0D9-8E7147857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DD8D9E-DF8B-4E94-A6B9-1101E8D67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929C0B5-6486-4A7A-80E8-94FD77F49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C2A93E7-E5C8-4FCF-9D3F-68C9CEF03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3D45F-55D2-4390-B8DA-129B9D6B3FC6}" type="datetimeFigureOut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BAE79C-9603-44AB-8B40-011EC70B9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920EC49-BE00-4C0F-96B6-44E78D7D3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3495B-CCBD-4050-9D1A-2C0205FDBF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755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B975C0-22A2-4890-A3CE-4E7629C6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C064C68-47D4-494E-841C-F48067943A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6A91D7-F3ED-4726-ABBF-025F365C8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082BB9-1C34-4846-B5A5-C60302F4E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3D45F-55D2-4390-B8DA-129B9D6B3FC6}" type="datetimeFigureOut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85E199-C696-4391-84E9-23872569A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5B79F9-3C19-4A87-89F0-32259BAF4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3495B-CCBD-4050-9D1A-2C0205FDBF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992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FFFC7D5-2C31-4CCB-9EA3-DCACB0B9A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9669A1-C243-4D32-93C9-C771982A8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5F0242-CC50-4B8E-B40B-B08DA8150E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3D45F-55D2-4390-B8DA-129B9D6B3FC6}" type="datetimeFigureOut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563956-3035-4155-98CB-115FB27990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8DC8F7-618D-4F47-A5EB-52AE7CE67E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3495B-CCBD-4050-9D1A-2C0205FDBF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398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f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f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9" Type="http://schemas.openxmlformats.org/officeDocument/2006/relationships/image" Target="../media/image60.png"/><Relationship Id="rId21" Type="http://schemas.openxmlformats.org/officeDocument/2006/relationships/image" Target="../media/image42.png"/><Relationship Id="rId34" Type="http://schemas.openxmlformats.org/officeDocument/2006/relationships/image" Target="../media/image55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50.png"/><Relationship Id="rId41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37" Type="http://schemas.openxmlformats.org/officeDocument/2006/relationships/image" Target="../media/image58.png"/><Relationship Id="rId40" Type="http://schemas.openxmlformats.org/officeDocument/2006/relationships/image" Target="../media/image61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36" Type="http://schemas.openxmlformats.org/officeDocument/2006/relationships/image" Target="../media/image57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31" Type="http://schemas.openxmlformats.org/officeDocument/2006/relationships/image" Target="../media/image52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56.png"/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33" Type="http://schemas.openxmlformats.org/officeDocument/2006/relationships/image" Target="../media/image54.png"/><Relationship Id="rId38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26" Type="http://schemas.openxmlformats.org/officeDocument/2006/relationships/image" Target="../media/image87.png"/><Relationship Id="rId39" Type="http://schemas.openxmlformats.org/officeDocument/2006/relationships/image" Target="../media/image100.png"/><Relationship Id="rId21" Type="http://schemas.openxmlformats.org/officeDocument/2006/relationships/image" Target="../media/image82.png"/><Relationship Id="rId34" Type="http://schemas.openxmlformats.org/officeDocument/2006/relationships/image" Target="../media/image95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29" Type="http://schemas.openxmlformats.org/officeDocument/2006/relationships/image" Target="../media/image90.png"/><Relationship Id="rId41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24" Type="http://schemas.openxmlformats.org/officeDocument/2006/relationships/image" Target="../media/image85.png"/><Relationship Id="rId32" Type="http://schemas.openxmlformats.org/officeDocument/2006/relationships/image" Target="../media/image93.png"/><Relationship Id="rId37" Type="http://schemas.openxmlformats.org/officeDocument/2006/relationships/image" Target="../media/image98.png"/><Relationship Id="rId40" Type="http://schemas.openxmlformats.org/officeDocument/2006/relationships/image" Target="../media/image101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23" Type="http://schemas.openxmlformats.org/officeDocument/2006/relationships/image" Target="../media/image84.png"/><Relationship Id="rId28" Type="http://schemas.openxmlformats.org/officeDocument/2006/relationships/image" Target="../media/image89.png"/><Relationship Id="rId36" Type="http://schemas.openxmlformats.org/officeDocument/2006/relationships/image" Target="../media/image97.png"/><Relationship Id="rId10" Type="http://schemas.openxmlformats.org/officeDocument/2006/relationships/image" Target="../media/image71.png"/><Relationship Id="rId19" Type="http://schemas.openxmlformats.org/officeDocument/2006/relationships/image" Target="../media/image80.png"/><Relationship Id="rId31" Type="http://schemas.openxmlformats.org/officeDocument/2006/relationships/image" Target="../media/image92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Relationship Id="rId22" Type="http://schemas.openxmlformats.org/officeDocument/2006/relationships/image" Target="../media/image83.png"/><Relationship Id="rId27" Type="http://schemas.openxmlformats.org/officeDocument/2006/relationships/image" Target="../media/image88.png"/><Relationship Id="rId30" Type="http://schemas.openxmlformats.org/officeDocument/2006/relationships/image" Target="../media/image91.png"/><Relationship Id="rId35" Type="http://schemas.openxmlformats.org/officeDocument/2006/relationships/image" Target="../media/image96.png"/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5" Type="http://schemas.openxmlformats.org/officeDocument/2006/relationships/image" Target="../media/image86.png"/><Relationship Id="rId33" Type="http://schemas.openxmlformats.org/officeDocument/2006/relationships/image" Target="../media/image94.png"/><Relationship Id="rId38" Type="http://schemas.openxmlformats.org/officeDocument/2006/relationships/image" Target="../media/image99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4.png"/><Relationship Id="rId18" Type="http://schemas.openxmlformats.org/officeDocument/2006/relationships/image" Target="../media/image119.png"/><Relationship Id="rId26" Type="http://schemas.openxmlformats.org/officeDocument/2006/relationships/image" Target="../media/image128.png"/><Relationship Id="rId39" Type="http://schemas.openxmlformats.org/officeDocument/2006/relationships/image" Target="../media/image141.png"/><Relationship Id="rId21" Type="http://schemas.openxmlformats.org/officeDocument/2006/relationships/image" Target="../media/image123.png"/><Relationship Id="rId34" Type="http://schemas.openxmlformats.org/officeDocument/2006/relationships/image" Target="../media/image136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6" Type="http://schemas.openxmlformats.org/officeDocument/2006/relationships/image" Target="../media/image117.png"/><Relationship Id="rId20" Type="http://schemas.openxmlformats.org/officeDocument/2006/relationships/image" Target="../media/image122.png"/><Relationship Id="rId29" Type="http://schemas.openxmlformats.org/officeDocument/2006/relationships/image" Target="../media/image131.png"/><Relationship Id="rId41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24" Type="http://schemas.openxmlformats.org/officeDocument/2006/relationships/image" Target="../media/image126.png"/><Relationship Id="rId32" Type="http://schemas.openxmlformats.org/officeDocument/2006/relationships/image" Target="../media/image134.png"/><Relationship Id="rId37" Type="http://schemas.openxmlformats.org/officeDocument/2006/relationships/image" Target="../media/image139.png"/><Relationship Id="rId40" Type="http://schemas.openxmlformats.org/officeDocument/2006/relationships/image" Target="../media/image142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23" Type="http://schemas.openxmlformats.org/officeDocument/2006/relationships/image" Target="../media/image125.png"/><Relationship Id="rId28" Type="http://schemas.openxmlformats.org/officeDocument/2006/relationships/image" Target="../media/image130.png"/><Relationship Id="rId36" Type="http://schemas.openxmlformats.org/officeDocument/2006/relationships/image" Target="../media/image138.png"/><Relationship Id="rId10" Type="http://schemas.openxmlformats.org/officeDocument/2006/relationships/image" Target="../media/image111.png"/><Relationship Id="rId19" Type="http://schemas.openxmlformats.org/officeDocument/2006/relationships/image" Target="../media/image121.png"/><Relationship Id="rId31" Type="http://schemas.openxmlformats.org/officeDocument/2006/relationships/image" Target="../media/image133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Relationship Id="rId22" Type="http://schemas.openxmlformats.org/officeDocument/2006/relationships/image" Target="../media/image124.png"/><Relationship Id="rId27" Type="http://schemas.openxmlformats.org/officeDocument/2006/relationships/image" Target="../media/image129.png"/><Relationship Id="rId30" Type="http://schemas.openxmlformats.org/officeDocument/2006/relationships/image" Target="../media/image132.png"/><Relationship Id="rId35" Type="http://schemas.openxmlformats.org/officeDocument/2006/relationships/image" Target="../media/image137.png"/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5" Type="http://schemas.openxmlformats.org/officeDocument/2006/relationships/image" Target="../media/image127.png"/><Relationship Id="rId33" Type="http://schemas.openxmlformats.org/officeDocument/2006/relationships/image" Target="../media/image135.png"/><Relationship Id="rId38" Type="http://schemas.openxmlformats.org/officeDocument/2006/relationships/image" Target="../media/image140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2.png"/><Relationship Id="rId18" Type="http://schemas.openxmlformats.org/officeDocument/2006/relationships/image" Target="../media/image157.png"/><Relationship Id="rId26" Type="http://schemas.openxmlformats.org/officeDocument/2006/relationships/image" Target="../media/image165.png"/><Relationship Id="rId39" Type="http://schemas.openxmlformats.org/officeDocument/2006/relationships/image" Target="../media/image177.png"/><Relationship Id="rId21" Type="http://schemas.openxmlformats.org/officeDocument/2006/relationships/image" Target="../media/image160.png"/><Relationship Id="rId34" Type="http://schemas.openxmlformats.org/officeDocument/2006/relationships/image" Target="../media/image172.png"/><Relationship Id="rId7" Type="http://schemas.openxmlformats.org/officeDocument/2006/relationships/image" Target="../media/image148.png"/><Relationship Id="rId12" Type="http://schemas.openxmlformats.org/officeDocument/2006/relationships/image" Target="../media/image112.png"/><Relationship Id="rId17" Type="http://schemas.openxmlformats.org/officeDocument/2006/relationships/image" Target="../media/image156.png"/><Relationship Id="rId25" Type="http://schemas.openxmlformats.org/officeDocument/2006/relationships/image" Target="../media/image164.png"/><Relationship Id="rId33" Type="http://schemas.openxmlformats.org/officeDocument/2006/relationships/image" Target="../media/image171.png"/><Relationship Id="rId38" Type="http://schemas.openxmlformats.org/officeDocument/2006/relationships/image" Target="../media/image176.png"/><Relationship Id="rId2" Type="http://schemas.openxmlformats.org/officeDocument/2006/relationships/image" Target="../media/image144.png"/><Relationship Id="rId16" Type="http://schemas.openxmlformats.org/officeDocument/2006/relationships/image" Target="../media/image155.png"/><Relationship Id="rId20" Type="http://schemas.openxmlformats.org/officeDocument/2006/relationships/image" Target="../media/image159.png"/><Relationship Id="rId29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11" Type="http://schemas.openxmlformats.org/officeDocument/2006/relationships/image" Target="../media/image111.png"/><Relationship Id="rId24" Type="http://schemas.openxmlformats.org/officeDocument/2006/relationships/image" Target="../media/image163.png"/><Relationship Id="rId32" Type="http://schemas.openxmlformats.org/officeDocument/2006/relationships/image" Target="../media/image170.png"/><Relationship Id="rId37" Type="http://schemas.openxmlformats.org/officeDocument/2006/relationships/image" Target="../media/image175.png"/><Relationship Id="rId40" Type="http://schemas.openxmlformats.org/officeDocument/2006/relationships/image" Target="../media/image178.png"/><Relationship Id="rId5" Type="http://schemas.openxmlformats.org/officeDocument/2006/relationships/image" Target="../media/image104.png"/><Relationship Id="rId15" Type="http://schemas.openxmlformats.org/officeDocument/2006/relationships/image" Target="../media/image154.png"/><Relationship Id="rId23" Type="http://schemas.openxmlformats.org/officeDocument/2006/relationships/image" Target="../media/image162.png"/><Relationship Id="rId28" Type="http://schemas.openxmlformats.org/officeDocument/2006/relationships/image" Target="../media/image129.png"/><Relationship Id="rId36" Type="http://schemas.openxmlformats.org/officeDocument/2006/relationships/image" Target="../media/image174.png"/><Relationship Id="rId10" Type="http://schemas.openxmlformats.org/officeDocument/2006/relationships/image" Target="../media/image151.png"/><Relationship Id="rId19" Type="http://schemas.openxmlformats.org/officeDocument/2006/relationships/image" Target="../media/image158.png"/><Relationship Id="rId31" Type="http://schemas.openxmlformats.org/officeDocument/2006/relationships/image" Target="../media/image169.png"/><Relationship Id="rId4" Type="http://schemas.openxmlformats.org/officeDocument/2006/relationships/image" Target="../media/image146.png"/><Relationship Id="rId9" Type="http://schemas.openxmlformats.org/officeDocument/2006/relationships/image" Target="../media/image150.png"/><Relationship Id="rId14" Type="http://schemas.openxmlformats.org/officeDocument/2006/relationships/image" Target="../media/image153.png"/><Relationship Id="rId22" Type="http://schemas.openxmlformats.org/officeDocument/2006/relationships/image" Target="../media/image161.png"/><Relationship Id="rId27" Type="http://schemas.openxmlformats.org/officeDocument/2006/relationships/image" Target="../media/image166.png"/><Relationship Id="rId30" Type="http://schemas.openxmlformats.org/officeDocument/2006/relationships/image" Target="../media/image168.png"/><Relationship Id="rId35" Type="http://schemas.openxmlformats.org/officeDocument/2006/relationships/image" Target="../media/image173.png"/><Relationship Id="rId8" Type="http://schemas.openxmlformats.org/officeDocument/2006/relationships/image" Target="../media/image149.png"/><Relationship Id="rId3" Type="http://schemas.openxmlformats.org/officeDocument/2006/relationships/image" Target="../media/image145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3.png"/><Relationship Id="rId18" Type="http://schemas.openxmlformats.org/officeDocument/2006/relationships/image" Target="../media/image119.png"/><Relationship Id="rId26" Type="http://schemas.openxmlformats.org/officeDocument/2006/relationships/image" Target="../media/image198.png"/><Relationship Id="rId39" Type="http://schemas.openxmlformats.org/officeDocument/2006/relationships/image" Target="../media/image208.png"/><Relationship Id="rId21" Type="http://schemas.openxmlformats.org/officeDocument/2006/relationships/image" Target="../media/image194.png"/><Relationship Id="rId34" Type="http://schemas.openxmlformats.org/officeDocument/2006/relationships/image" Target="../media/image205.png"/><Relationship Id="rId7" Type="http://schemas.openxmlformats.org/officeDocument/2006/relationships/image" Target="../media/image184.png"/><Relationship Id="rId12" Type="http://schemas.openxmlformats.org/officeDocument/2006/relationships/image" Target="../media/image189.png"/><Relationship Id="rId17" Type="http://schemas.openxmlformats.org/officeDocument/2006/relationships/image" Target="../media/image192.png"/><Relationship Id="rId25" Type="http://schemas.openxmlformats.org/officeDocument/2006/relationships/image" Target="../media/image197.png"/><Relationship Id="rId33" Type="http://schemas.openxmlformats.org/officeDocument/2006/relationships/image" Target="../media/image204.png"/><Relationship Id="rId38" Type="http://schemas.openxmlformats.org/officeDocument/2006/relationships/image" Target="../media/image207.png"/><Relationship Id="rId2" Type="http://schemas.openxmlformats.org/officeDocument/2006/relationships/image" Target="../media/image179.png"/><Relationship Id="rId16" Type="http://schemas.openxmlformats.org/officeDocument/2006/relationships/image" Target="../media/image191.png"/><Relationship Id="rId20" Type="http://schemas.openxmlformats.org/officeDocument/2006/relationships/image" Target="../media/image122.png"/><Relationship Id="rId29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24" Type="http://schemas.openxmlformats.org/officeDocument/2006/relationships/image" Target="../media/image125.png"/><Relationship Id="rId32" Type="http://schemas.openxmlformats.org/officeDocument/2006/relationships/image" Target="../media/image203.png"/><Relationship Id="rId37" Type="http://schemas.openxmlformats.org/officeDocument/2006/relationships/image" Target="../media/image141.png"/><Relationship Id="rId5" Type="http://schemas.openxmlformats.org/officeDocument/2006/relationships/image" Target="../media/image182.png"/><Relationship Id="rId15" Type="http://schemas.openxmlformats.org/officeDocument/2006/relationships/image" Target="../media/image116.png"/><Relationship Id="rId23" Type="http://schemas.openxmlformats.org/officeDocument/2006/relationships/image" Target="../media/image196.png"/><Relationship Id="rId28" Type="http://schemas.openxmlformats.org/officeDocument/2006/relationships/image" Target="../media/image200.png"/><Relationship Id="rId36" Type="http://schemas.openxmlformats.org/officeDocument/2006/relationships/image" Target="../media/image206.png"/><Relationship Id="rId10" Type="http://schemas.openxmlformats.org/officeDocument/2006/relationships/image" Target="../media/image187.png"/><Relationship Id="rId19" Type="http://schemas.openxmlformats.org/officeDocument/2006/relationships/image" Target="../media/image193.png"/><Relationship Id="rId31" Type="http://schemas.openxmlformats.org/officeDocument/2006/relationships/image" Target="../media/image135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Relationship Id="rId14" Type="http://schemas.openxmlformats.org/officeDocument/2006/relationships/image" Target="../media/image190.png"/><Relationship Id="rId22" Type="http://schemas.openxmlformats.org/officeDocument/2006/relationships/image" Target="../media/image195.png"/><Relationship Id="rId27" Type="http://schemas.openxmlformats.org/officeDocument/2006/relationships/image" Target="../media/image199.png"/><Relationship Id="rId30" Type="http://schemas.openxmlformats.org/officeDocument/2006/relationships/image" Target="../media/image202.png"/><Relationship Id="rId35" Type="http://schemas.openxmlformats.org/officeDocument/2006/relationships/image" Target="../media/image137.png"/><Relationship Id="rId8" Type="http://schemas.openxmlformats.org/officeDocument/2006/relationships/image" Target="../media/image185.png"/><Relationship Id="rId3" Type="http://schemas.openxmlformats.org/officeDocument/2006/relationships/image" Target="../media/image180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0.png"/><Relationship Id="rId18" Type="http://schemas.openxmlformats.org/officeDocument/2006/relationships/image" Target="../media/image225.png"/><Relationship Id="rId26" Type="http://schemas.openxmlformats.org/officeDocument/2006/relationships/image" Target="../media/image233.png"/><Relationship Id="rId39" Type="http://schemas.openxmlformats.org/officeDocument/2006/relationships/image" Target="../media/image246.png"/><Relationship Id="rId21" Type="http://schemas.openxmlformats.org/officeDocument/2006/relationships/image" Target="../media/image228.png"/><Relationship Id="rId34" Type="http://schemas.openxmlformats.org/officeDocument/2006/relationships/image" Target="../media/image241.png"/><Relationship Id="rId7" Type="http://schemas.openxmlformats.org/officeDocument/2006/relationships/image" Target="../media/image214.png"/><Relationship Id="rId2" Type="http://schemas.openxmlformats.org/officeDocument/2006/relationships/image" Target="../media/image209.png"/><Relationship Id="rId16" Type="http://schemas.openxmlformats.org/officeDocument/2006/relationships/image" Target="../media/image223.png"/><Relationship Id="rId20" Type="http://schemas.openxmlformats.org/officeDocument/2006/relationships/image" Target="../media/image227.png"/><Relationship Id="rId29" Type="http://schemas.openxmlformats.org/officeDocument/2006/relationships/image" Target="../media/image236.png"/><Relationship Id="rId41" Type="http://schemas.openxmlformats.org/officeDocument/2006/relationships/image" Target="../media/image2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3.png"/><Relationship Id="rId11" Type="http://schemas.openxmlformats.org/officeDocument/2006/relationships/image" Target="../media/image218.png"/><Relationship Id="rId24" Type="http://schemas.openxmlformats.org/officeDocument/2006/relationships/image" Target="../media/image231.png"/><Relationship Id="rId32" Type="http://schemas.openxmlformats.org/officeDocument/2006/relationships/image" Target="../media/image239.png"/><Relationship Id="rId37" Type="http://schemas.openxmlformats.org/officeDocument/2006/relationships/image" Target="../media/image244.png"/><Relationship Id="rId40" Type="http://schemas.openxmlformats.org/officeDocument/2006/relationships/image" Target="../media/image247.png"/><Relationship Id="rId5" Type="http://schemas.openxmlformats.org/officeDocument/2006/relationships/image" Target="../media/image212.png"/><Relationship Id="rId15" Type="http://schemas.openxmlformats.org/officeDocument/2006/relationships/image" Target="../media/image222.png"/><Relationship Id="rId23" Type="http://schemas.openxmlformats.org/officeDocument/2006/relationships/image" Target="../media/image230.png"/><Relationship Id="rId28" Type="http://schemas.openxmlformats.org/officeDocument/2006/relationships/image" Target="../media/image235.png"/><Relationship Id="rId36" Type="http://schemas.openxmlformats.org/officeDocument/2006/relationships/image" Target="../media/image243.png"/><Relationship Id="rId10" Type="http://schemas.openxmlformats.org/officeDocument/2006/relationships/image" Target="../media/image217.png"/><Relationship Id="rId19" Type="http://schemas.openxmlformats.org/officeDocument/2006/relationships/image" Target="../media/image226.png"/><Relationship Id="rId31" Type="http://schemas.openxmlformats.org/officeDocument/2006/relationships/image" Target="../media/image238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Relationship Id="rId14" Type="http://schemas.openxmlformats.org/officeDocument/2006/relationships/image" Target="../media/image221.png"/><Relationship Id="rId22" Type="http://schemas.openxmlformats.org/officeDocument/2006/relationships/image" Target="../media/image229.png"/><Relationship Id="rId27" Type="http://schemas.openxmlformats.org/officeDocument/2006/relationships/image" Target="../media/image234.png"/><Relationship Id="rId30" Type="http://schemas.openxmlformats.org/officeDocument/2006/relationships/image" Target="../media/image237.png"/><Relationship Id="rId35" Type="http://schemas.openxmlformats.org/officeDocument/2006/relationships/image" Target="../media/image242.png"/><Relationship Id="rId8" Type="http://schemas.openxmlformats.org/officeDocument/2006/relationships/image" Target="../media/image215.png"/><Relationship Id="rId3" Type="http://schemas.openxmlformats.org/officeDocument/2006/relationships/image" Target="../media/image210.png"/><Relationship Id="rId12" Type="http://schemas.openxmlformats.org/officeDocument/2006/relationships/image" Target="../media/image219.png"/><Relationship Id="rId17" Type="http://schemas.openxmlformats.org/officeDocument/2006/relationships/image" Target="../media/image224.png"/><Relationship Id="rId25" Type="http://schemas.openxmlformats.org/officeDocument/2006/relationships/image" Target="../media/image232.png"/><Relationship Id="rId33" Type="http://schemas.openxmlformats.org/officeDocument/2006/relationships/image" Target="../media/image240.png"/><Relationship Id="rId38" Type="http://schemas.openxmlformats.org/officeDocument/2006/relationships/image" Target="../media/image2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1.png"/><Relationship Id="rId21" Type="http://schemas.openxmlformats.org/officeDocument/2006/relationships/image" Target="../media/image194.png"/><Relationship Id="rId42" Type="http://schemas.openxmlformats.org/officeDocument/2006/relationships/image" Target="../media/image146.png"/><Relationship Id="rId63" Type="http://schemas.openxmlformats.org/officeDocument/2006/relationships/image" Target="../media/image164.png"/><Relationship Id="rId84" Type="http://schemas.openxmlformats.org/officeDocument/2006/relationships/image" Target="../media/image28.png"/><Relationship Id="rId138" Type="http://schemas.openxmlformats.org/officeDocument/2006/relationships/image" Target="../media/image82.png"/><Relationship Id="rId159" Type="http://schemas.openxmlformats.org/officeDocument/2006/relationships/image" Target="../media/image105.png"/><Relationship Id="rId170" Type="http://schemas.openxmlformats.org/officeDocument/2006/relationships/image" Target="../media/image122.png"/><Relationship Id="rId191" Type="http://schemas.openxmlformats.org/officeDocument/2006/relationships/image" Target="../media/image212.png"/><Relationship Id="rId205" Type="http://schemas.openxmlformats.org/officeDocument/2006/relationships/image" Target="../media/image227.png"/><Relationship Id="rId107" Type="http://schemas.openxmlformats.org/officeDocument/2006/relationships/image" Target="../media/image51.png"/><Relationship Id="rId11" Type="http://schemas.openxmlformats.org/officeDocument/2006/relationships/image" Target="../media/image188.png"/><Relationship Id="rId32" Type="http://schemas.openxmlformats.org/officeDocument/2006/relationships/image" Target="../media/image203.png"/><Relationship Id="rId53" Type="http://schemas.openxmlformats.org/officeDocument/2006/relationships/image" Target="../media/image154.png"/><Relationship Id="rId74" Type="http://schemas.openxmlformats.org/officeDocument/2006/relationships/image" Target="../media/image174.png"/><Relationship Id="rId128" Type="http://schemas.openxmlformats.org/officeDocument/2006/relationships/image" Target="../media/image72.png"/><Relationship Id="rId149" Type="http://schemas.openxmlformats.org/officeDocument/2006/relationships/image" Target="../media/image94.png"/><Relationship Id="rId5" Type="http://schemas.openxmlformats.org/officeDocument/2006/relationships/image" Target="../media/image249.png"/><Relationship Id="rId95" Type="http://schemas.openxmlformats.org/officeDocument/2006/relationships/image" Target="../media/image39.png"/><Relationship Id="rId160" Type="http://schemas.openxmlformats.org/officeDocument/2006/relationships/image" Target="../media/image106.png"/><Relationship Id="rId181" Type="http://schemas.openxmlformats.org/officeDocument/2006/relationships/image" Target="../media/image136.png"/><Relationship Id="rId216" Type="http://schemas.openxmlformats.org/officeDocument/2006/relationships/image" Target="../media/image239.png"/><Relationship Id="rId22" Type="http://schemas.openxmlformats.org/officeDocument/2006/relationships/image" Target="../media/image195.png"/><Relationship Id="rId43" Type="http://schemas.openxmlformats.org/officeDocument/2006/relationships/image" Target="../media/image104.png"/><Relationship Id="rId64" Type="http://schemas.openxmlformats.org/officeDocument/2006/relationships/image" Target="../media/image165.png"/><Relationship Id="rId118" Type="http://schemas.openxmlformats.org/officeDocument/2006/relationships/image" Target="../media/image62.png"/><Relationship Id="rId139" Type="http://schemas.openxmlformats.org/officeDocument/2006/relationships/image" Target="../media/image83.png"/><Relationship Id="rId85" Type="http://schemas.openxmlformats.org/officeDocument/2006/relationships/image" Target="../media/image29.png"/><Relationship Id="rId150" Type="http://schemas.openxmlformats.org/officeDocument/2006/relationships/image" Target="../media/image95.png"/><Relationship Id="rId171" Type="http://schemas.openxmlformats.org/officeDocument/2006/relationships/image" Target="../media/image123.png"/><Relationship Id="rId192" Type="http://schemas.openxmlformats.org/officeDocument/2006/relationships/image" Target="../media/image213.png"/><Relationship Id="rId206" Type="http://schemas.openxmlformats.org/officeDocument/2006/relationships/image" Target="../media/image229.png"/><Relationship Id="rId12" Type="http://schemas.openxmlformats.org/officeDocument/2006/relationships/image" Target="../media/image189.png"/><Relationship Id="rId33" Type="http://schemas.openxmlformats.org/officeDocument/2006/relationships/image" Target="../media/image204.png"/><Relationship Id="rId108" Type="http://schemas.openxmlformats.org/officeDocument/2006/relationships/image" Target="../media/image52.png"/><Relationship Id="rId129" Type="http://schemas.openxmlformats.org/officeDocument/2006/relationships/image" Target="../media/image73.png"/><Relationship Id="rId54" Type="http://schemas.openxmlformats.org/officeDocument/2006/relationships/image" Target="../media/image155.png"/><Relationship Id="rId75" Type="http://schemas.openxmlformats.org/officeDocument/2006/relationships/image" Target="../media/image175.png"/><Relationship Id="rId96" Type="http://schemas.openxmlformats.org/officeDocument/2006/relationships/image" Target="../media/image40.png"/><Relationship Id="rId140" Type="http://schemas.openxmlformats.org/officeDocument/2006/relationships/image" Target="../media/image84.png"/><Relationship Id="rId161" Type="http://schemas.openxmlformats.org/officeDocument/2006/relationships/image" Target="../media/image107.png"/><Relationship Id="rId182" Type="http://schemas.openxmlformats.org/officeDocument/2006/relationships/image" Target="../media/image138.png"/><Relationship Id="rId217" Type="http://schemas.openxmlformats.org/officeDocument/2006/relationships/image" Target="../media/image240.png"/><Relationship Id="rId6" Type="http://schemas.openxmlformats.org/officeDocument/2006/relationships/image" Target="../media/image183.png"/><Relationship Id="rId23" Type="http://schemas.openxmlformats.org/officeDocument/2006/relationships/image" Target="../media/image196.png"/><Relationship Id="rId119" Type="http://schemas.openxmlformats.org/officeDocument/2006/relationships/image" Target="../media/image63.png"/><Relationship Id="rId44" Type="http://schemas.openxmlformats.org/officeDocument/2006/relationships/image" Target="../media/image147.png"/><Relationship Id="rId65" Type="http://schemas.openxmlformats.org/officeDocument/2006/relationships/image" Target="../media/image166.png"/><Relationship Id="rId86" Type="http://schemas.openxmlformats.org/officeDocument/2006/relationships/image" Target="../media/image30.png"/><Relationship Id="rId130" Type="http://schemas.openxmlformats.org/officeDocument/2006/relationships/image" Target="../media/image74.png"/><Relationship Id="rId151" Type="http://schemas.openxmlformats.org/officeDocument/2006/relationships/image" Target="../media/image96.png"/><Relationship Id="rId172" Type="http://schemas.openxmlformats.org/officeDocument/2006/relationships/image" Target="../media/image124.png"/><Relationship Id="rId193" Type="http://schemas.openxmlformats.org/officeDocument/2006/relationships/image" Target="../media/image214.png"/><Relationship Id="rId207" Type="http://schemas.openxmlformats.org/officeDocument/2006/relationships/image" Target="../media/image230.png"/><Relationship Id="rId13" Type="http://schemas.openxmlformats.org/officeDocument/2006/relationships/image" Target="../media/image113.png"/><Relationship Id="rId109" Type="http://schemas.openxmlformats.org/officeDocument/2006/relationships/image" Target="../media/image53.png"/><Relationship Id="rId34" Type="http://schemas.openxmlformats.org/officeDocument/2006/relationships/image" Target="../media/image205.png"/><Relationship Id="rId55" Type="http://schemas.openxmlformats.org/officeDocument/2006/relationships/image" Target="../media/image156.png"/><Relationship Id="rId76" Type="http://schemas.openxmlformats.org/officeDocument/2006/relationships/image" Target="../media/image176.png"/><Relationship Id="rId97" Type="http://schemas.openxmlformats.org/officeDocument/2006/relationships/image" Target="../media/image41.png"/><Relationship Id="rId120" Type="http://schemas.openxmlformats.org/officeDocument/2006/relationships/image" Target="../media/image64.png"/><Relationship Id="rId141" Type="http://schemas.openxmlformats.org/officeDocument/2006/relationships/image" Target="../media/image85.png"/><Relationship Id="rId7" Type="http://schemas.openxmlformats.org/officeDocument/2006/relationships/image" Target="../media/image184.png"/><Relationship Id="rId162" Type="http://schemas.openxmlformats.org/officeDocument/2006/relationships/image" Target="../media/image108.png"/><Relationship Id="rId183" Type="http://schemas.openxmlformats.org/officeDocument/2006/relationships/image" Target="../media/image139.png"/><Relationship Id="rId218" Type="http://schemas.openxmlformats.org/officeDocument/2006/relationships/image" Target="../media/image241.png"/><Relationship Id="rId24" Type="http://schemas.openxmlformats.org/officeDocument/2006/relationships/image" Target="../media/image125.png"/><Relationship Id="rId45" Type="http://schemas.openxmlformats.org/officeDocument/2006/relationships/image" Target="../media/image148.png"/><Relationship Id="rId66" Type="http://schemas.openxmlformats.org/officeDocument/2006/relationships/image" Target="../media/image129.png"/><Relationship Id="rId87" Type="http://schemas.openxmlformats.org/officeDocument/2006/relationships/image" Target="../media/image31.png"/><Relationship Id="rId110" Type="http://schemas.openxmlformats.org/officeDocument/2006/relationships/image" Target="../media/image54.png"/><Relationship Id="rId131" Type="http://schemas.openxmlformats.org/officeDocument/2006/relationships/image" Target="../media/image75.png"/><Relationship Id="rId152" Type="http://schemas.openxmlformats.org/officeDocument/2006/relationships/image" Target="../media/image97.png"/><Relationship Id="rId173" Type="http://schemas.openxmlformats.org/officeDocument/2006/relationships/image" Target="../media/image126.png"/><Relationship Id="rId194" Type="http://schemas.openxmlformats.org/officeDocument/2006/relationships/image" Target="../media/image216.png"/><Relationship Id="rId208" Type="http://schemas.openxmlformats.org/officeDocument/2006/relationships/image" Target="../media/image231.png"/><Relationship Id="rId14" Type="http://schemas.openxmlformats.org/officeDocument/2006/relationships/image" Target="../media/image190.png"/><Relationship Id="rId35" Type="http://schemas.openxmlformats.org/officeDocument/2006/relationships/image" Target="../media/image137.png"/><Relationship Id="rId56" Type="http://schemas.openxmlformats.org/officeDocument/2006/relationships/image" Target="../media/image157.png"/><Relationship Id="rId77" Type="http://schemas.openxmlformats.org/officeDocument/2006/relationships/image" Target="../media/image177.png"/><Relationship Id="rId100" Type="http://schemas.openxmlformats.org/officeDocument/2006/relationships/image" Target="../media/image44.png"/><Relationship Id="rId8" Type="http://schemas.openxmlformats.org/officeDocument/2006/relationships/image" Target="../media/image185.png"/><Relationship Id="rId98" Type="http://schemas.openxmlformats.org/officeDocument/2006/relationships/image" Target="../media/image42.png"/><Relationship Id="rId121" Type="http://schemas.openxmlformats.org/officeDocument/2006/relationships/image" Target="../media/image65.png"/><Relationship Id="rId142" Type="http://schemas.openxmlformats.org/officeDocument/2006/relationships/image" Target="../media/image86.png"/><Relationship Id="rId163" Type="http://schemas.openxmlformats.org/officeDocument/2006/relationships/image" Target="../media/image109.png"/><Relationship Id="rId184" Type="http://schemas.openxmlformats.org/officeDocument/2006/relationships/image" Target="../media/image140.png"/><Relationship Id="rId219" Type="http://schemas.openxmlformats.org/officeDocument/2006/relationships/image" Target="../media/image242.png"/><Relationship Id="rId3" Type="http://schemas.openxmlformats.org/officeDocument/2006/relationships/image" Target="../media/image180.png"/><Relationship Id="rId214" Type="http://schemas.openxmlformats.org/officeDocument/2006/relationships/image" Target="../media/image237.png"/><Relationship Id="rId25" Type="http://schemas.openxmlformats.org/officeDocument/2006/relationships/image" Target="../media/image197.png"/><Relationship Id="rId46" Type="http://schemas.openxmlformats.org/officeDocument/2006/relationships/image" Target="../media/image149.png"/><Relationship Id="rId67" Type="http://schemas.openxmlformats.org/officeDocument/2006/relationships/image" Target="../media/image167.png"/><Relationship Id="rId116" Type="http://schemas.openxmlformats.org/officeDocument/2006/relationships/image" Target="../media/image60.png"/><Relationship Id="rId137" Type="http://schemas.openxmlformats.org/officeDocument/2006/relationships/image" Target="../media/image81.png"/><Relationship Id="rId158" Type="http://schemas.openxmlformats.org/officeDocument/2006/relationships/image" Target="../media/image103.png"/><Relationship Id="rId20" Type="http://schemas.openxmlformats.org/officeDocument/2006/relationships/image" Target="../media/image250.png"/><Relationship Id="rId41" Type="http://schemas.openxmlformats.org/officeDocument/2006/relationships/image" Target="../media/image145.png"/><Relationship Id="rId62" Type="http://schemas.openxmlformats.org/officeDocument/2006/relationships/image" Target="../media/image163.png"/><Relationship Id="rId83" Type="http://schemas.openxmlformats.org/officeDocument/2006/relationships/image" Target="../media/image27.png"/><Relationship Id="rId88" Type="http://schemas.openxmlformats.org/officeDocument/2006/relationships/image" Target="../media/image32.png"/><Relationship Id="rId111" Type="http://schemas.openxmlformats.org/officeDocument/2006/relationships/image" Target="../media/image55.png"/><Relationship Id="rId132" Type="http://schemas.openxmlformats.org/officeDocument/2006/relationships/image" Target="../media/image76.png"/><Relationship Id="rId153" Type="http://schemas.openxmlformats.org/officeDocument/2006/relationships/image" Target="../media/image98.png"/><Relationship Id="rId174" Type="http://schemas.openxmlformats.org/officeDocument/2006/relationships/image" Target="../media/image127.png"/><Relationship Id="rId179" Type="http://schemas.openxmlformats.org/officeDocument/2006/relationships/image" Target="../media/image133.png"/><Relationship Id="rId195" Type="http://schemas.openxmlformats.org/officeDocument/2006/relationships/image" Target="../media/image217.png"/><Relationship Id="rId209" Type="http://schemas.openxmlformats.org/officeDocument/2006/relationships/image" Target="../media/image232.png"/><Relationship Id="rId190" Type="http://schemas.openxmlformats.org/officeDocument/2006/relationships/image" Target="../media/image211.png"/><Relationship Id="rId204" Type="http://schemas.openxmlformats.org/officeDocument/2006/relationships/image" Target="../media/image226.png"/><Relationship Id="rId220" Type="http://schemas.openxmlformats.org/officeDocument/2006/relationships/image" Target="../media/image243.png"/><Relationship Id="rId225" Type="http://schemas.openxmlformats.org/officeDocument/2006/relationships/image" Target="../media/image248.png"/><Relationship Id="rId15" Type="http://schemas.openxmlformats.org/officeDocument/2006/relationships/image" Target="../media/image116.png"/><Relationship Id="rId36" Type="http://schemas.openxmlformats.org/officeDocument/2006/relationships/image" Target="../media/image206.png"/><Relationship Id="rId57" Type="http://schemas.openxmlformats.org/officeDocument/2006/relationships/image" Target="../media/image158.png"/><Relationship Id="rId106" Type="http://schemas.openxmlformats.org/officeDocument/2006/relationships/image" Target="../media/image50.png"/><Relationship Id="rId127" Type="http://schemas.openxmlformats.org/officeDocument/2006/relationships/image" Target="../media/image71.png"/><Relationship Id="rId10" Type="http://schemas.openxmlformats.org/officeDocument/2006/relationships/image" Target="../media/image187.png"/><Relationship Id="rId31" Type="http://schemas.openxmlformats.org/officeDocument/2006/relationships/image" Target="../media/image135.png"/><Relationship Id="rId52" Type="http://schemas.openxmlformats.org/officeDocument/2006/relationships/image" Target="../media/image153.png"/><Relationship Id="rId73" Type="http://schemas.openxmlformats.org/officeDocument/2006/relationships/image" Target="../media/image173.png"/><Relationship Id="rId78" Type="http://schemas.openxmlformats.org/officeDocument/2006/relationships/image" Target="../media/image246.png"/><Relationship Id="rId94" Type="http://schemas.openxmlformats.org/officeDocument/2006/relationships/image" Target="../media/image38.png"/><Relationship Id="rId99" Type="http://schemas.openxmlformats.org/officeDocument/2006/relationships/image" Target="../media/image43.png"/><Relationship Id="rId101" Type="http://schemas.openxmlformats.org/officeDocument/2006/relationships/image" Target="../media/image45.png"/><Relationship Id="rId122" Type="http://schemas.openxmlformats.org/officeDocument/2006/relationships/image" Target="../media/image66.png"/><Relationship Id="rId143" Type="http://schemas.openxmlformats.org/officeDocument/2006/relationships/image" Target="../media/image87.png"/><Relationship Id="rId148" Type="http://schemas.openxmlformats.org/officeDocument/2006/relationships/image" Target="../media/image93.png"/><Relationship Id="rId164" Type="http://schemas.openxmlformats.org/officeDocument/2006/relationships/image" Target="../media/image110.png"/><Relationship Id="rId169" Type="http://schemas.openxmlformats.org/officeDocument/2006/relationships/image" Target="../media/image121.png"/><Relationship Id="rId185" Type="http://schemas.openxmlformats.org/officeDocument/2006/relationships/image" Target="../media/image141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Relationship Id="rId180" Type="http://schemas.openxmlformats.org/officeDocument/2006/relationships/image" Target="../media/image134.png"/><Relationship Id="rId210" Type="http://schemas.openxmlformats.org/officeDocument/2006/relationships/image" Target="../media/image233.png"/><Relationship Id="rId215" Type="http://schemas.openxmlformats.org/officeDocument/2006/relationships/image" Target="../media/image238.png"/><Relationship Id="rId26" Type="http://schemas.openxmlformats.org/officeDocument/2006/relationships/image" Target="../media/image198.png"/><Relationship Id="rId47" Type="http://schemas.openxmlformats.org/officeDocument/2006/relationships/image" Target="../media/image150.png"/><Relationship Id="rId68" Type="http://schemas.openxmlformats.org/officeDocument/2006/relationships/image" Target="../media/image168.png"/><Relationship Id="rId89" Type="http://schemas.openxmlformats.org/officeDocument/2006/relationships/image" Target="../media/image33.png"/><Relationship Id="rId112" Type="http://schemas.openxmlformats.org/officeDocument/2006/relationships/image" Target="../media/image56.png"/><Relationship Id="rId133" Type="http://schemas.openxmlformats.org/officeDocument/2006/relationships/image" Target="../media/image77.png"/><Relationship Id="rId154" Type="http://schemas.openxmlformats.org/officeDocument/2006/relationships/image" Target="../media/image99.png"/><Relationship Id="rId175" Type="http://schemas.openxmlformats.org/officeDocument/2006/relationships/image" Target="../media/image128.png"/><Relationship Id="rId196" Type="http://schemas.openxmlformats.org/officeDocument/2006/relationships/image" Target="../media/image218.png"/><Relationship Id="rId200" Type="http://schemas.openxmlformats.org/officeDocument/2006/relationships/image" Target="../media/image222.png"/><Relationship Id="rId16" Type="http://schemas.openxmlformats.org/officeDocument/2006/relationships/image" Target="../media/image191.png"/><Relationship Id="rId221" Type="http://schemas.openxmlformats.org/officeDocument/2006/relationships/image" Target="../media/image244.png"/><Relationship Id="rId37" Type="http://schemas.openxmlformats.org/officeDocument/2006/relationships/image" Target="../media/image251.png"/><Relationship Id="rId58" Type="http://schemas.openxmlformats.org/officeDocument/2006/relationships/image" Target="../media/image159.png"/><Relationship Id="rId79" Type="http://schemas.openxmlformats.org/officeDocument/2006/relationships/image" Target="../media/image23.png"/><Relationship Id="rId102" Type="http://schemas.openxmlformats.org/officeDocument/2006/relationships/image" Target="../media/image46.png"/><Relationship Id="rId123" Type="http://schemas.openxmlformats.org/officeDocument/2006/relationships/image" Target="../media/image67.png"/><Relationship Id="rId144" Type="http://schemas.openxmlformats.org/officeDocument/2006/relationships/image" Target="../media/image88.png"/><Relationship Id="rId90" Type="http://schemas.openxmlformats.org/officeDocument/2006/relationships/image" Target="../media/image34.png"/><Relationship Id="rId165" Type="http://schemas.openxmlformats.org/officeDocument/2006/relationships/image" Target="../media/image114.png"/><Relationship Id="rId186" Type="http://schemas.openxmlformats.org/officeDocument/2006/relationships/image" Target="../media/image142.png"/><Relationship Id="rId211" Type="http://schemas.openxmlformats.org/officeDocument/2006/relationships/image" Target="../media/image234.png"/><Relationship Id="rId27" Type="http://schemas.openxmlformats.org/officeDocument/2006/relationships/image" Target="../media/image199.png"/><Relationship Id="rId48" Type="http://schemas.openxmlformats.org/officeDocument/2006/relationships/image" Target="../media/image151.png"/><Relationship Id="rId69" Type="http://schemas.openxmlformats.org/officeDocument/2006/relationships/image" Target="../media/image169.png"/><Relationship Id="rId113" Type="http://schemas.openxmlformats.org/officeDocument/2006/relationships/image" Target="../media/image57.png"/><Relationship Id="rId134" Type="http://schemas.openxmlformats.org/officeDocument/2006/relationships/image" Target="../media/image78.png"/><Relationship Id="rId80" Type="http://schemas.openxmlformats.org/officeDocument/2006/relationships/image" Target="../media/image24.png"/><Relationship Id="rId155" Type="http://schemas.openxmlformats.org/officeDocument/2006/relationships/image" Target="../media/image100.png"/><Relationship Id="rId176" Type="http://schemas.openxmlformats.org/officeDocument/2006/relationships/image" Target="../media/image130.png"/><Relationship Id="rId197" Type="http://schemas.openxmlformats.org/officeDocument/2006/relationships/image" Target="../media/image219.png"/><Relationship Id="rId201" Type="http://schemas.openxmlformats.org/officeDocument/2006/relationships/image" Target="../media/image223.png"/><Relationship Id="rId222" Type="http://schemas.openxmlformats.org/officeDocument/2006/relationships/image" Target="../media/image245.png"/><Relationship Id="rId17" Type="http://schemas.openxmlformats.org/officeDocument/2006/relationships/image" Target="../media/image192.png"/><Relationship Id="rId38" Type="http://schemas.openxmlformats.org/officeDocument/2006/relationships/image" Target="../media/image207.png"/><Relationship Id="rId59" Type="http://schemas.openxmlformats.org/officeDocument/2006/relationships/image" Target="../media/image160.png"/><Relationship Id="rId103" Type="http://schemas.openxmlformats.org/officeDocument/2006/relationships/image" Target="../media/image47.png"/><Relationship Id="rId124" Type="http://schemas.openxmlformats.org/officeDocument/2006/relationships/image" Target="../media/image68.png"/><Relationship Id="rId70" Type="http://schemas.openxmlformats.org/officeDocument/2006/relationships/image" Target="../media/image170.png"/><Relationship Id="rId91" Type="http://schemas.openxmlformats.org/officeDocument/2006/relationships/image" Target="../media/image35.png"/><Relationship Id="rId145" Type="http://schemas.openxmlformats.org/officeDocument/2006/relationships/image" Target="../media/image89.png"/><Relationship Id="rId166" Type="http://schemas.openxmlformats.org/officeDocument/2006/relationships/image" Target="../media/image115.png"/><Relationship Id="rId187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235.png"/><Relationship Id="rId28" Type="http://schemas.openxmlformats.org/officeDocument/2006/relationships/image" Target="../media/image90.png"/><Relationship Id="rId49" Type="http://schemas.openxmlformats.org/officeDocument/2006/relationships/image" Target="../media/image111.png"/><Relationship Id="rId114" Type="http://schemas.openxmlformats.org/officeDocument/2006/relationships/image" Target="../media/image58.png"/><Relationship Id="rId60" Type="http://schemas.openxmlformats.org/officeDocument/2006/relationships/image" Target="../media/image252.png"/><Relationship Id="rId81" Type="http://schemas.openxmlformats.org/officeDocument/2006/relationships/image" Target="../media/image25.png"/><Relationship Id="rId135" Type="http://schemas.openxmlformats.org/officeDocument/2006/relationships/image" Target="../media/image79.png"/><Relationship Id="rId156" Type="http://schemas.openxmlformats.org/officeDocument/2006/relationships/image" Target="../media/image101.png"/><Relationship Id="rId177" Type="http://schemas.openxmlformats.org/officeDocument/2006/relationships/image" Target="../media/image131.png"/><Relationship Id="rId198" Type="http://schemas.openxmlformats.org/officeDocument/2006/relationships/image" Target="../media/image220.png"/><Relationship Id="rId202" Type="http://schemas.openxmlformats.org/officeDocument/2006/relationships/image" Target="../media/image224.png"/><Relationship Id="rId223" Type="http://schemas.openxmlformats.org/officeDocument/2006/relationships/image" Target="../media/image253.png"/><Relationship Id="rId18" Type="http://schemas.openxmlformats.org/officeDocument/2006/relationships/image" Target="../media/image119.png"/><Relationship Id="rId39" Type="http://schemas.openxmlformats.org/officeDocument/2006/relationships/image" Target="../media/image208.png"/><Relationship Id="rId50" Type="http://schemas.openxmlformats.org/officeDocument/2006/relationships/image" Target="../media/image112.png"/><Relationship Id="rId104" Type="http://schemas.openxmlformats.org/officeDocument/2006/relationships/image" Target="../media/image48.png"/><Relationship Id="rId125" Type="http://schemas.openxmlformats.org/officeDocument/2006/relationships/image" Target="../media/image69.png"/><Relationship Id="rId146" Type="http://schemas.openxmlformats.org/officeDocument/2006/relationships/image" Target="../media/image91.png"/><Relationship Id="rId167" Type="http://schemas.openxmlformats.org/officeDocument/2006/relationships/image" Target="../media/image117.png"/><Relationship Id="rId188" Type="http://schemas.openxmlformats.org/officeDocument/2006/relationships/image" Target="../media/image209.png"/><Relationship Id="rId71" Type="http://schemas.openxmlformats.org/officeDocument/2006/relationships/image" Target="../media/image171.png"/><Relationship Id="rId92" Type="http://schemas.openxmlformats.org/officeDocument/2006/relationships/image" Target="../media/image36.png"/><Relationship Id="rId213" Type="http://schemas.openxmlformats.org/officeDocument/2006/relationships/image" Target="../media/image236.png"/><Relationship Id="rId2" Type="http://schemas.openxmlformats.org/officeDocument/2006/relationships/image" Target="../media/image179.png"/><Relationship Id="rId29" Type="http://schemas.openxmlformats.org/officeDocument/2006/relationships/image" Target="../media/image201.png"/><Relationship Id="rId40" Type="http://schemas.openxmlformats.org/officeDocument/2006/relationships/image" Target="../media/image144.png"/><Relationship Id="rId115" Type="http://schemas.openxmlformats.org/officeDocument/2006/relationships/image" Target="../media/image59.png"/><Relationship Id="rId136" Type="http://schemas.openxmlformats.org/officeDocument/2006/relationships/image" Target="../media/image80.png"/><Relationship Id="rId157" Type="http://schemas.openxmlformats.org/officeDocument/2006/relationships/image" Target="../media/image102.png"/><Relationship Id="rId178" Type="http://schemas.openxmlformats.org/officeDocument/2006/relationships/image" Target="../media/image132.png"/><Relationship Id="rId61" Type="http://schemas.openxmlformats.org/officeDocument/2006/relationships/image" Target="../media/image162.png"/><Relationship Id="rId82" Type="http://schemas.openxmlformats.org/officeDocument/2006/relationships/image" Target="../media/image26.png"/><Relationship Id="rId199" Type="http://schemas.openxmlformats.org/officeDocument/2006/relationships/image" Target="../media/image221.png"/><Relationship Id="rId203" Type="http://schemas.openxmlformats.org/officeDocument/2006/relationships/image" Target="../media/image225.png"/><Relationship Id="rId19" Type="http://schemas.openxmlformats.org/officeDocument/2006/relationships/image" Target="../media/image193.png"/><Relationship Id="rId224" Type="http://schemas.openxmlformats.org/officeDocument/2006/relationships/image" Target="../media/image247.png"/><Relationship Id="rId30" Type="http://schemas.openxmlformats.org/officeDocument/2006/relationships/image" Target="../media/image202.png"/><Relationship Id="rId105" Type="http://schemas.openxmlformats.org/officeDocument/2006/relationships/image" Target="../media/image49.png"/><Relationship Id="rId126" Type="http://schemas.openxmlformats.org/officeDocument/2006/relationships/image" Target="../media/image70.png"/><Relationship Id="rId147" Type="http://schemas.openxmlformats.org/officeDocument/2006/relationships/image" Target="../media/image92.png"/><Relationship Id="rId168" Type="http://schemas.openxmlformats.org/officeDocument/2006/relationships/image" Target="../media/image118.png"/><Relationship Id="rId51" Type="http://schemas.openxmlformats.org/officeDocument/2006/relationships/image" Target="../media/image152.png"/><Relationship Id="rId72" Type="http://schemas.openxmlformats.org/officeDocument/2006/relationships/image" Target="../media/image172.png"/><Relationship Id="rId93" Type="http://schemas.openxmlformats.org/officeDocument/2006/relationships/image" Target="../media/image37.png"/><Relationship Id="rId189" Type="http://schemas.openxmlformats.org/officeDocument/2006/relationships/image" Target="../media/image2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4A3F8FC-7399-4E22-9D33-C9D6FB304A28}"/>
              </a:ext>
            </a:extLst>
          </p:cNvPr>
          <p:cNvSpPr txBox="1"/>
          <p:nvPr/>
        </p:nvSpPr>
        <p:spPr>
          <a:xfrm>
            <a:off x="0" y="1100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神经网络发展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D9F3783B-538F-46C2-9FA7-D5C69DECB8B8}"/>
              </a:ext>
            </a:extLst>
          </p:cNvPr>
          <p:cNvGrpSpPr/>
          <p:nvPr/>
        </p:nvGrpSpPr>
        <p:grpSpPr>
          <a:xfrm>
            <a:off x="1127832" y="4996917"/>
            <a:ext cx="793937" cy="800100"/>
            <a:chOff x="2352674" y="3952875"/>
            <a:chExt cx="793937" cy="800100"/>
          </a:xfrm>
        </p:grpSpPr>
        <p:sp>
          <p:nvSpPr>
            <p:cNvPr id="5" name="KSO_Shape">
              <a:extLst>
                <a:ext uri="{FF2B5EF4-FFF2-40B4-BE49-F238E27FC236}">
                  <a16:creationId xmlns:a16="http://schemas.microsoft.com/office/drawing/2014/main" id="{58519F3D-B500-4CCF-9DDC-F9C3119F2162}"/>
                </a:ext>
              </a:extLst>
            </p:cNvPr>
            <p:cNvSpPr/>
            <p:nvPr/>
          </p:nvSpPr>
          <p:spPr>
            <a:xfrm>
              <a:off x="2352674" y="3952875"/>
              <a:ext cx="793937" cy="800100"/>
            </a:xfrm>
            <a:prstGeom prst="donut">
              <a:avLst>
                <a:gd name="adj" fmla="val 5431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BD74600-D9B2-4DB8-AD69-B849892FF7E3}"/>
                </a:ext>
              </a:extLst>
            </p:cNvPr>
            <p:cNvSpPr txBox="1"/>
            <p:nvPr/>
          </p:nvSpPr>
          <p:spPr>
            <a:xfrm>
              <a:off x="2413652" y="416825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1943</a:t>
              </a:r>
              <a:endPara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43A0E99-9D3C-4326-9F15-B62D816799DD}"/>
              </a:ext>
            </a:extLst>
          </p:cNvPr>
          <p:cNvGrpSpPr/>
          <p:nvPr/>
        </p:nvGrpSpPr>
        <p:grpSpPr>
          <a:xfrm>
            <a:off x="2721614" y="3187764"/>
            <a:ext cx="793937" cy="800100"/>
            <a:chOff x="2352674" y="3952875"/>
            <a:chExt cx="793937" cy="800100"/>
          </a:xfrm>
        </p:grpSpPr>
        <p:sp>
          <p:nvSpPr>
            <p:cNvPr id="10" name="KSO_Shape">
              <a:extLst>
                <a:ext uri="{FF2B5EF4-FFF2-40B4-BE49-F238E27FC236}">
                  <a16:creationId xmlns:a16="http://schemas.microsoft.com/office/drawing/2014/main" id="{5A6F7E06-E3B0-4757-8957-4721E10C56A1}"/>
                </a:ext>
              </a:extLst>
            </p:cNvPr>
            <p:cNvSpPr/>
            <p:nvPr/>
          </p:nvSpPr>
          <p:spPr>
            <a:xfrm>
              <a:off x="2352674" y="3952875"/>
              <a:ext cx="793937" cy="800100"/>
            </a:xfrm>
            <a:prstGeom prst="donut">
              <a:avLst>
                <a:gd name="adj" fmla="val 5431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409F8C5-ACBB-4D00-A5C5-A51A0AEA0468}"/>
                </a:ext>
              </a:extLst>
            </p:cNvPr>
            <p:cNvSpPr txBox="1"/>
            <p:nvPr/>
          </p:nvSpPr>
          <p:spPr>
            <a:xfrm>
              <a:off x="2413652" y="416825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1957</a:t>
              </a:r>
              <a:endPara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9DBB4C0-F048-4AD3-B29B-CF5125695C5E}"/>
              </a:ext>
            </a:extLst>
          </p:cNvPr>
          <p:cNvGrpSpPr/>
          <p:nvPr/>
        </p:nvGrpSpPr>
        <p:grpSpPr>
          <a:xfrm>
            <a:off x="3900326" y="5105935"/>
            <a:ext cx="793937" cy="800100"/>
            <a:chOff x="2352674" y="3952875"/>
            <a:chExt cx="793937" cy="800100"/>
          </a:xfrm>
        </p:grpSpPr>
        <p:sp>
          <p:nvSpPr>
            <p:cNvPr id="13" name="KSO_Shape">
              <a:extLst>
                <a:ext uri="{FF2B5EF4-FFF2-40B4-BE49-F238E27FC236}">
                  <a16:creationId xmlns:a16="http://schemas.microsoft.com/office/drawing/2014/main" id="{4D050425-E0CF-46BE-9223-4AC3965E377D}"/>
                </a:ext>
              </a:extLst>
            </p:cNvPr>
            <p:cNvSpPr/>
            <p:nvPr/>
          </p:nvSpPr>
          <p:spPr>
            <a:xfrm>
              <a:off x="2352674" y="3952875"/>
              <a:ext cx="793937" cy="800100"/>
            </a:xfrm>
            <a:prstGeom prst="donut">
              <a:avLst>
                <a:gd name="adj" fmla="val 5431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7F5245F-BD35-489C-AC75-D59D472C8F41}"/>
                </a:ext>
              </a:extLst>
            </p:cNvPr>
            <p:cNvSpPr txBox="1"/>
            <p:nvPr/>
          </p:nvSpPr>
          <p:spPr>
            <a:xfrm>
              <a:off x="2413652" y="416825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1969</a:t>
              </a:r>
              <a:endPara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FCC94FA-C7DB-4EE9-9393-1F3E4F9512B7}"/>
              </a:ext>
            </a:extLst>
          </p:cNvPr>
          <p:cNvGrpSpPr/>
          <p:nvPr/>
        </p:nvGrpSpPr>
        <p:grpSpPr>
          <a:xfrm>
            <a:off x="5847095" y="2773419"/>
            <a:ext cx="793937" cy="800100"/>
            <a:chOff x="2352674" y="3952875"/>
            <a:chExt cx="793937" cy="800100"/>
          </a:xfrm>
        </p:grpSpPr>
        <p:sp>
          <p:nvSpPr>
            <p:cNvPr id="16" name="KSO_Shape">
              <a:extLst>
                <a:ext uri="{FF2B5EF4-FFF2-40B4-BE49-F238E27FC236}">
                  <a16:creationId xmlns:a16="http://schemas.microsoft.com/office/drawing/2014/main" id="{BD2B8074-1A52-4A82-B6CF-95F6F4F1095D}"/>
                </a:ext>
              </a:extLst>
            </p:cNvPr>
            <p:cNvSpPr/>
            <p:nvPr/>
          </p:nvSpPr>
          <p:spPr>
            <a:xfrm>
              <a:off x="2352674" y="3952875"/>
              <a:ext cx="793937" cy="800100"/>
            </a:xfrm>
            <a:prstGeom prst="donut">
              <a:avLst>
                <a:gd name="adj" fmla="val 5431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741A4A7-6D14-4DA0-B06A-3B44FBEE36CF}"/>
                </a:ext>
              </a:extLst>
            </p:cNvPr>
            <p:cNvSpPr txBox="1"/>
            <p:nvPr/>
          </p:nvSpPr>
          <p:spPr>
            <a:xfrm>
              <a:off x="2413652" y="416825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1986</a:t>
              </a:r>
              <a:endPara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C4FB7D09-4DFE-45BC-B845-61FEC9BC5031}"/>
              </a:ext>
            </a:extLst>
          </p:cNvPr>
          <p:cNvSpPr/>
          <p:nvPr/>
        </p:nvSpPr>
        <p:spPr>
          <a:xfrm>
            <a:off x="1032582" y="5797017"/>
            <a:ext cx="973229" cy="5528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MP</a:t>
            </a:r>
            <a:r>
              <a:rPr lang="zh-CN" alt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神经元数学模型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F6F7B79-1F45-4037-9A21-EC8C60F70DB1}"/>
              </a:ext>
            </a:extLst>
          </p:cNvPr>
          <p:cNvCxnSpPr>
            <a:stCxn id="5" idx="7"/>
            <a:endCxn id="10" idx="3"/>
          </p:cNvCxnSpPr>
          <p:nvPr/>
        </p:nvCxnSpPr>
        <p:spPr>
          <a:xfrm flipV="1">
            <a:off x="1805500" y="3870692"/>
            <a:ext cx="1032383" cy="124339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EA6B3F06-2BFA-4DBC-AEEF-075AF3CE7CA0}"/>
              </a:ext>
            </a:extLst>
          </p:cNvPr>
          <p:cNvSpPr/>
          <p:nvPr/>
        </p:nvSpPr>
        <p:spPr>
          <a:xfrm>
            <a:off x="2613608" y="2685847"/>
            <a:ext cx="984297" cy="501917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单层感知器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1C8BC90-DDCC-491B-80A8-C0C40C2D6C7A}"/>
              </a:ext>
            </a:extLst>
          </p:cNvPr>
          <p:cNvCxnSpPr>
            <a:cxnSpLocks/>
            <a:stCxn id="10" idx="5"/>
            <a:endCxn id="13" idx="1"/>
          </p:cNvCxnSpPr>
          <p:nvPr/>
        </p:nvCxnSpPr>
        <p:spPr>
          <a:xfrm>
            <a:off x="3399282" y="3870692"/>
            <a:ext cx="617313" cy="135241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868FC722-0C48-471F-A1C3-D94DAA6A5BFC}"/>
              </a:ext>
            </a:extLst>
          </p:cNvPr>
          <p:cNvSpPr/>
          <p:nvPr/>
        </p:nvSpPr>
        <p:spPr>
          <a:xfrm>
            <a:off x="3889888" y="5906035"/>
            <a:ext cx="814812" cy="4154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XOR</a:t>
            </a:r>
            <a:r>
              <a:rPr lang="zh-CN" alt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危机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D5B5E76E-EF24-48D6-AB94-7D36F7225DE5}"/>
              </a:ext>
            </a:extLst>
          </p:cNvPr>
          <p:cNvGrpSpPr/>
          <p:nvPr/>
        </p:nvGrpSpPr>
        <p:grpSpPr>
          <a:xfrm>
            <a:off x="7059350" y="5173429"/>
            <a:ext cx="793937" cy="800100"/>
            <a:chOff x="2352674" y="3952875"/>
            <a:chExt cx="793937" cy="800100"/>
          </a:xfrm>
        </p:grpSpPr>
        <p:sp>
          <p:nvSpPr>
            <p:cNvPr id="31" name="KSO_Shape">
              <a:extLst>
                <a:ext uri="{FF2B5EF4-FFF2-40B4-BE49-F238E27FC236}">
                  <a16:creationId xmlns:a16="http://schemas.microsoft.com/office/drawing/2014/main" id="{87995B80-DB5B-42AA-B544-77FE6788AC8B}"/>
                </a:ext>
              </a:extLst>
            </p:cNvPr>
            <p:cNvSpPr/>
            <p:nvPr/>
          </p:nvSpPr>
          <p:spPr>
            <a:xfrm>
              <a:off x="2352674" y="3952875"/>
              <a:ext cx="793937" cy="800100"/>
            </a:xfrm>
            <a:prstGeom prst="donut">
              <a:avLst>
                <a:gd name="adj" fmla="val 5431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0E26FF92-2E5E-4E6D-8C82-791599112E70}"/>
                </a:ext>
              </a:extLst>
            </p:cNvPr>
            <p:cNvSpPr txBox="1"/>
            <p:nvPr/>
          </p:nvSpPr>
          <p:spPr>
            <a:xfrm>
              <a:off x="2413652" y="416825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1995</a:t>
              </a:r>
              <a:endPara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BBFF85A8-31DC-4AC3-A7A3-C50E0ED12097}"/>
              </a:ext>
            </a:extLst>
          </p:cNvPr>
          <p:cNvCxnSpPr>
            <a:cxnSpLocks/>
            <a:stCxn id="16" idx="3"/>
            <a:endCxn id="13" idx="7"/>
          </p:cNvCxnSpPr>
          <p:nvPr/>
        </p:nvCxnSpPr>
        <p:spPr>
          <a:xfrm flipH="1">
            <a:off x="4577994" y="3456347"/>
            <a:ext cx="1385370" cy="176676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04EB890E-A5B0-4EDA-8E41-FCC9E499525B}"/>
              </a:ext>
            </a:extLst>
          </p:cNvPr>
          <p:cNvSpPr/>
          <p:nvPr/>
        </p:nvSpPr>
        <p:spPr>
          <a:xfrm>
            <a:off x="5746644" y="2469081"/>
            <a:ext cx="978585" cy="30433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BP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28171848-1BF4-433F-BBD3-8B127D5E695A}"/>
              </a:ext>
            </a:extLst>
          </p:cNvPr>
          <p:cNvGrpSpPr/>
          <p:nvPr/>
        </p:nvGrpSpPr>
        <p:grpSpPr>
          <a:xfrm>
            <a:off x="9420101" y="2320067"/>
            <a:ext cx="793937" cy="800100"/>
            <a:chOff x="2352674" y="3952875"/>
            <a:chExt cx="793937" cy="800100"/>
          </a:xfrm>
        </p:grpSpPr>
        <p:sp>
          <p:nvSpPr>
            <p:cNvPr id="39" name="KSO_Shape">
              <a:extLst>
                <a:ext uri="{FF2B5EF4-FFF2-40B4-BE49-F238E27FC236}">
                  <a16:creationId xmlns:a16="http://schemas.microsoft.com/office/drawing/2014/main" id="{3AD2C971-2398-4B59-9DFA-5912D1534E93}"/>
                </a:ext>
              </a:extLst>
            </p:cNvPr>
            <p:cNvSpPr/>
            <p:nvPr/>
          </p:nvSpPr>
          <p:spPr>
            <a:xfrm>
              <a:off x="2352674" y="3952875"/>
              <a:ext cx="793937" cy="800100"/>
            </a:xfrm>
            <a:prstGeom prst="donut">
              <a:avLst>
                <a:gd name="adj" fmla="val 5431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C08D0B40-4F8A-4B3F-8FE4-48B28BE95D77}"/>
                </a:ext>
              </a:extLst>
            </p:cNvPr>
            <p:cNvSpPr txBox="1"/>
            <p:nvPr/>
          </p:nvSpPr>
          <p:spPr>
            <a:xfrm>
              <a:off x="2413652" y="416825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2006</a:t>
              </a:r>
              <a:endPara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0E0E5727-9E4B-4721-8CED-E3125172F757}"/>
              </a:ext>
            </a:extLst>
          </p:cNvPr>
          <p:cNvCxnSpPr>
            <a:cxnSpLocks/>
            <a:stCxn id="16" idx="5"/>
            <a:endCxn id="31" idx="1"/>
          </p:cNvCxnSpPr>
          <p:nvPr/>
        </p:nvCxnSpPr>
        <p:spPr>
          <a:xfrm>
            <a:off x="6524763" y="3456347"/>
            <a:ext cx="650856" cy="183425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92C7DC4E-2E71-4271-A89A-59B900B1E095}"/>
              </a:ext>
            </a:extLst>
          </p:cNvPr>
          <p:cNvSpPr/>
          <p:nvPr/>
        </p:nvSpPr>
        <p:spPr>
          <a:xfrm>
            <a:off x="6782026" y="5973919"/>
            <a:ext cx="1412702" cy="375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梯度消失、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局部最优解</a:t>
            </a:r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CC314D03-EAFF-496F-8624-9F6E5DED9128}"/>
              </a:ext>
            </a:extLst>
          </p:cNvPr>
          <p:cNvCxnSpPr>
            <a:cxnSpLocks/>
            <a:stCxn id="39" idx="3"/>
            <a:endCxn id="31" idx="7"/>
          </p:cNvCxnSpPr>
          <p:nvPr/>
        </p:nvCxnSpPr>
        <p:spPr>
          <a:xfrm flipH="1">
            <a:off x="7737018" y="3002995"/>
            <a:ext cx="1799352" cy="228760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947300E5-FF84-4BEE-B81C-BB6E9CA5F1D3}"/>
              </a:ext>
            </a:extLst>
          </p:cNvPr>
          <p:cNvSpPr/>
          <p:nvPr/>
        </p:nvSpPr>
        <p:spPr>
          <a:xfrm>
            <a:off x="9478235" y="3112885"/>
            <a:ext cx="793938" cy="2715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深度网络</a:t>
            </a: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96AD17CC-FFC8-41D1-BDF7-6AFF34D99B3C}"/>
              </a:ext>
            </a:extLst>
          </p:cNvPr>
          <p:cNvCxnSpPr>
            <a:cxnSpLocks/>
            <a:stCxn id="39" idx="7"/>
          </p:cNvCxnSpPr>
          <p:nvPr/>
        </p:nvCxnSpPr>
        <p:spPr>
          <a:xfrm flipV="1">
            <a:off x="10097769" y="1219939"/>
            <a:ext cx="1130131" cy="12173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3E6D7940-345A-4D80-A374-6B60B1821BEB}"/>
              </a:ext>
            </a:extLst>
          </p:cNvPr>
          <p:cNvGrpSpPr/>
          <p:nvPr/>
        </p:nvGrpSpPr>
        <p:grpSpPr>
          <a:xfrm>
            <a:off x="4233822" y="3688494"/>
            <a:ext cx="1376125" cy="491126"/>
            <a:chOff x="5368738" y="2384279"/>
            <a:chExt cx="1376125" cy="491126"/>
          </a:xfrm>
          <a:solidFill>
            <a:srgbClr val="0070C0"/>
          </a:solidFill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64EB021E-1CB7-4953-920C-EFBCACB4F19C}"/>
                </a:ext>
              </a:extLst>
            </p:cNvPr>
            <p:cNvSpPr/>
            <p:nvPr/>
          </p:nvSpPr>
          <p:spPr>
            <a:xfrm>
              <a:off x="5368738" y="2384279"/>
              <a:ext cx="1145020" cy="3244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Hopfield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</a:t>
              </a:r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3EB4200F-14C3-4E5C-A0BC-E8CA3155FB19}"/>
                </a:ext>
              </a:extLst>
            </p:cNvPr>
            <p:cNvSpPr/>
            <p:nvPr/>
          </p:nvSpPr>
          <p:spPr>
            <a:xfrm>
              <a:off x="6528863" y="2659405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88635F9B-1E4E-4714-ACA6-5AF767FF5254}"/>
              </a:ext>
            </a:extLst>
          </p:cNvPr>
          <p:cNvGrpSpPr/>
          <p:nvPr/>
        </p:nvGrpSpPr>
        <p:grpSpPr>
          <a:xfrm>
            <a:off x="4523050" y="3325097"/>
            <a:ext cx="1341580" cy="500481"/>
            <a:chOff x="5598098" y="1959988"/>
            <a:chExt cx="1341580" cy="500481"/>
          </a:xfrm>
          <a:solidFill>
            <a:schemeClr val="bg1">
              <a:lumMod val="65000"/>
            </a:schemeClr>
          </a:solidFill>
        </p:grpSpPr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F4B47CC2-5DC6-42FD-BFDD-85CA64DBAAFB}"/>
                </a:ext>
              </a:extLst>
            </p:cNvPr>
            <p:cNvSpPr/>
            <p:nvPr/>
          </p:nvSpPr>
          <p:spPr>
            <a:xfrm>
              <a:off x="6723678" y="2244469"/>
              <a:ext cx="216000" cy="216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922F6F1B-FA22-4553-AAAC-75538F90056C}"/>
                </a:ext>
              </a:extLst>
            </p:cNvPr>
            <p:cNvSpPr/>
            <p:nvPr/>
          </p:nvSpPr>
          <p:spPr>
            <a:xfrm>
              <a:off x="5598098" y="1959988"/>
              <a:ext cx="1145020" cy="32448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玻尔兹曼机</a:t>
              </a: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5132D5A9-B564-459E-AB53-D838B4381F9C}"/>
              </a:ext>
            </a:extLst>
          </p:cNvPr>
          <p:cNvGrpSpPr/>
          <p:nvPr/>
        </p:nvGrpSpPr>
        <p:grpSpPr>
          <a:xfrm>
            <a:off x="6520848" y="3345239"/>
            <a:ext cx="1332051" cy="466382"/>
            <a:chOff x="7466972" y="2083959"/>
            <a:chExt cx="1352546" cy="497248"/>
          </a:xfrm>
          <a:solidFill>
            <a:srgbClr val="0070C0"/>
          </a:solidFill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EDEE50A2-5AAE-4845-85EC-80B937B5F8B6}"/>
                </a:ext>
              </a:extLst>
            </p:cNvPr>
            <p:cNvSpPr/>
            <p:nvPr/>
          </p:nvSpPr>
          <p:spPr>
            <a:xfrm>
              <a:off x="7466972" y="2350912"/>
              <a:ext cx="219323" cy="23029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9B11D100-10C5-4E30-85DF-6C7710733175}"/>
                </a:ext>
              </a:extLst>
            </p:cNvPr>
            <p:cNvSpPr/>
            <p:nvPr/>
          </p:nvSpPr>
          <p:spPr>
            <a:xfrm>
              <a:off x="7674498" y="2083959"/>
              <a:ext cx="1145020" cy="3244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万能逼近定理</a:t>
              </a: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65DE7B10-27DF-42C2-B39D-D08554C99270}"/>
              </a:ext>
            </a:extLst>
          </p:cNvPr>
          <p:cNvGrpSpPr/>
          <p:nvPr/>
        </p:nvGrpSpPr>
        <p:grpSpPr>
          <a:xfrm>
            <a:off x="9115834" y="3369764"/>
            <a:ext cx="956563" cy="435893"/>
            <a:chOff x="7490856" y="2350915"/>
            <a:chExt cx="956563" cy="435893"/>
          </a:xfrm>
          <a:solidFill>
            <a:srgbClr val="0070C0"/>
          </a:solidFill>
        </p:grpSpPr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72B67240-08F5-495F-9064-238944A7DF39}"/>
                </a:ext>
              </a:extLst>
            </p:cNvPr>
            <p:cNvSpPr/>
            <p:nvPr/>
          </p:nvSpPr>
          <p:spPr>
            <a:xfrm>
              <a:off x="7490856" y="2350915"/>
              <a:ext cx="180000" cy="18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80758F2D-C8CA-4ABB-B09D-911E8B650467}"/>
                </a:ext>
              </a:extLst>
            </p:cNvPr>
            <p:cNvSpPr/>
            <p:nvPr/>
          </p:nvSpPr>
          <p:spPr>
            <a:xfrm>
              <a:off x="7653480" y="2536531"/>
              <a:ext cx="793939" cy="2502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CNN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5A4AECC9-A626-48D0-9027-B09959184FD5}"/>
              </a:ext>
            </a:extLst>
          </p:cNvPr>
          <p:cNvGrpSpPr/>
          <p:nvPr/>
        </p:nvGrpSpPr>
        <p:grpSpPr>
          <a:xfrm>
            <a:off x="8091756" y="3443187"/>
            <a:ext cx="960790" cy="389248"/>
            <a:chOff x="6719945" y="2141666"/>
            <a:chExt cx="960790" cy="389248"/>
          </a:xfrm>
          <a:solidFill>
            <a:srgbClr val="0070C0"/>
          </a:solidFill>
        </p:grpSpPr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092AB2E0-61EC-4202-908C-6FA695A93EE4}"/>
                </a:ext>
              </a:extLst>
            </p:cNvPr>
            <p:cNvSpPr/>
            <p:nvPr/>
          </p:nvSpPr>
          <p:spPr>
            <a:xfrm>
              <a:off x="7500735" y="2350914"/>
              <a:ext cx="180000" cy="18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4495DC44-5D57-4F88-8082-F30BF602C8FB}"/>
                </a:ext>
              </a:extLst>
            </p:cNvPr>
            <p:cNvSpPr/>
            <p:nvPr/>
          </p:nvSpPr>
          <p:spPr>
            <a:xfrm>
              <a:off x="6719945" y="2141666"/>
              <a:ext cx="793939" cy="2502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LSTM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8716A834-014A-4AD0-A360-30B963CF76CD}"/>
              </a:ext>
            </a:extLst>
          </p:cNvPr>
          <p:cNvGrpSpPr/>
          <p:nvPr/>
        </p:nvGrpSpPr>
        <p:grpSpPr>
          <a:xfrm>
            <a:off x="10331975" y="2048185"/>
            <a:ext cx="895925" cy="389054"/>
            <a:chOff x="7547856" y="2350915"/>
            <a:chExt cx="895925" cy="389054"/>
          </a:xfrm>
          <a:solidFill>
            <a:srgbClr val="0070C0"/>
          </a:solidFill>
        </p:grpSpPr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46210FCC-8A56-40A4-AB7C-A92146332DA6}"/>
                </a:ext>
              </a:extLst>
            </p:cNvPr>
            <p:cNvSpPr/>
            <p:nvPr/>
          </p:nvSpPr>
          <p:spPr>
            <a:xfrm>
              <a:off x="7547856" y="2350915"/>
              <a:ext cx="143896" cy="1438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0C4219D5-C06C-4332-839E-71B0BC605990}"/>
                </a:ext>
              </a:extLst>
            </p:cNvPr>
            <p:cNvSpPr/>
            <p:nvPr/>
          </p:nvSpPr>
          <p:spPr>
            <a:xfrm>
              <a:off x="7649842" y="2489692"/>
              <a:ext cx="793939" cy="2502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ReLU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7731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B31F42-DAE5-455B-A904-08D874028820}"/>
              </a:ext>
            </a:extLst>
          </p:cNvPr>
          <p:cNvSpPr txBox="1"/>
          <p:nvPr/>
        </p:nvSpPr>
        <p:spPr>
          <a:xfrm>
            <a:off x="0" y="110066"/>
            <a:ext cx="438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序列切分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循环神经网络方案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——</a:t>
            </a:r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BiLSTM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95AAEAA-5123-48BD-963A-12440EE37866}"/>
              </a:ext>
            </a:extLst>
          </p:cNvPr>
          <p:cNvSpPr/>
          <p:nvPr/>
        </p:nvSpPr>
        <p:spPr>
          <a:xfrm>
            <a:off x="1619883" y="2986622"/>
            <a:ext cx="605732" cy="403821"/>
          </a:xfrm>
          <a:prstGeom prst="rect">
            <a:avLst/>
          </a:prstGeom>
          <a:solidFill>
            <a:srgbClr val="E1F7D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endParaRPr lang="zh-CN" alt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9C976DD8-F39E-4B82-9C91-991F42075998}"/>
              </a:ext>
            </a:extLst>
          </p:cNvPr>
          <p:cNvCxnSpPr>
            <a:cxnSpLocks/>
          </p:cNvCxnSpPr>
          <p:nvPr/>
        </p:nvCxnSpPr>
        <p:spPr>
          <a:xfrm flipV="1">
            <a:off x="9090255" y="3188530"/>
            <a:ext cx="1735895" cy="18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F6E8C1C8-781E-42D3-8A68-DCF099A7CA76}"/>
              </a:ext>
            </a:extLst>
          </p:cNvPr>
          <p:cNvSpPr/>
          <p:nvPr/>
        </p:nvSpPr>
        <p:spPr>
          <a:xfrm>
            <a:off x="3720877" y="2986621"/>
            <a:ext cx="605732" cy="403821"/>
          </a:xfrm>
          <a:prstGeom prst="rect">
            <a:avLst/>
          </a:prstGeom>
          <a:solidFill>
            <a:srgbClr val="E1F7D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endParaRPr lang="zh-CN" alt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18EBE2E2-8D0B-439B-828A-21AAE65C925D}"/>
              </a:ext>
            </a:extLst>
          </p:cNvPr>
          <p:cNvSpPr/>
          <p:nvPr/>
        </p:nvSpPr>
        <p:spPr>
          <a:xfrm>
            <a:off x="5821871" y="2986621"/>
            <a:ext cx="605732" cy="403821"/>
          </a:xfrm>
          <a:prstGeom prst="rect">
            <a:avLst/>
          </a:prstGeom>
          <a:solidFill>
            <a:srgbClr val="E1F7D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endParaRPr lang="zh-CN" alt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80C84F96-C013-4A3F-8AD5-3477BC2984D4}"/>
              </a:ext>
            </a:extLst>
          </p:cNvPr>
          <p:cNvSpPr/>
          <p:nvPr/>
        </p:nvSpPr>
        <p:spPr>
          <a:xfrm>
            <a:off x="8484523" y="2988502"/>
            <a:ext cx="605732" cy="403821"/>
          </a:xfrm>
          <a:prstGeom prst="rect">
            <a:avLst/>
          </a:prstGeom>
          <a:solidFill>
            <a:srgbClr val="E1F7D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endParaRPr lang="zh-CN" alt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87643DD3-8CA2-4059-8DA0-CF66BB3894D2}"/>
              </a:ext>
            </a:extLst>
          </p:cNvPr>
          <p:cNvCxnSpPr>
            <a:stCxn id="3" idx="3"/>
            <a:endCxn id="50" idx="1"/>
          </p:cNvCxnSpPr>
          <p:nvPr/>
        </p:nvCxnSpPr>
        <p:spPr>
          <a:xfrm flipV="1">
            <a:off x="2225615" y="3188532"/>
            <a:ext cx="149526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6BAACED6-19E7-44B4-89CC-6BCEBCFFDEDA}"/>
              </a:ext>
            </a:extLst>
          </p:cNvPr>
          <p:cNvCxnSpPr/>
          <p:nvPr/>
        </p:nvCxnSpPr>
        <p:spPr>
          <a:xfrm flipV="1">
            <a:off x="4326609" y="3188530"/>
            <a:ext cx="149526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AADD813F-C6F8-4073-A12D-F4F5E68AB57C}"/>
              </a:ext>
            </a:extLst>
          </p:cNvPr>
          <p:cNvCxnSpPr>
            <a:cxnSpLocks/>
            <a:stCxn id="51" idx="3"/>
            <a:endCxn id="52" idx="1"/>
          </p:cNvCxnSpPr>
          <p:nvPr/>
        </p:nvCxnSpPr>
        <p:spPr>
          <a:xfrm>
            <a:off x="6427603" y="3188532"/>
            <a:ext cx="2056920" cy="18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237A749F-C2E6-4F70-B532-BB5637D6AAE6}"/>
              </a:ext>
            </a:extLst>
          </p:cNvPr>
          <p:cNvCxnSpPr>
            <a:cxnSpLocks/>
          </p:cNvCxnSpPr>
          <p:nvPr/>
        </p:nvCxnSpPr>
        <p:spPr>
          <a:xfrm>
            <a:off x="878091" y="3188530"/>
            <a:ext cx="7417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CDE26C99-E3D9-4FD0-BE01-A82B6D4CB4ED}"/>
              </a:ext>
            </a:extLst>
          </p:cNvPr>
          <p:cNvSpPr/>
          <p:nvPr/>
        </p:nvSpPr>
        <p:spPr>
          <a:xfrm>
            <a:off x="2652177" y="3869756"/>
            <a:ext cx="605732" cy="403821"/>
          </a:xfrm>
          <a:prstGeom prst="rect">
            <a:avLst/>
          </a:prstGeom>
          <a:solidFill>
            <a:srgbClr val="E1F7D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endParaRPr lang="zh-CN" alt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CD284AB3-DD21-4F6D-8EF0-35741A5D5A49}"/>
              </a:ext>
            </a:extLst>
          </p:cNvPr>
          <p:cNvCxnSpPr>
            <a:cxnSpLocks/>
          </p:cNvCxnSpPr>
          <p:nvPr/>
        </p:nvCxnSpPr>
        <p:spPr>
          <a:xfrm>
            <a:off x="10166623" y="4067902"/>
            <a:ext cx="741792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>
            <a:extLst>
              <a:ext uri="{FF2B5EF4-FFF2-40B4-BE49-F238E27FC236}">
                <a16:creationId xmlns:a16="http://schemas.microsoft.com/office/drawing/2014/main" id="{CB6AFA46-5A59-4824-A781-D6A3AB4547A6}"/>
              </a:ext>
            </a:extLst>
          </p:cNvPr>
          <p:cNvSpPr/>
          <p:nvPr/>
        </p:nvSpPr>
        <p:spPr>
          <a:xfrm>
            <a:off x="4753171" y="3869755"/>
            <a:ext cx="605732" cy="403821"/>
          </a:xfrm>
          <a:prstGeom prst="rect">
            <a:avLst/>
          </a:prstGeom>
          <a:solidFill>
            <a:srgbClr val="E1F7D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endParaRPr lang="zh-CN" alt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3B6E52B1-C723-45CF-9262-8324E629EBE7}"/>
              </a:ext>
            </a:extLst>
          </p:cNvPr>
          <p:cNvSpPr/>
          <p:nvPr/>
        </p:nvSpPr>
        <p:spPr>
          <a:xfrm>
            <a:off x="6854165" y="3869755"/>
            <a:ext cx="605732" cy="403821"/>
          </a:xfrm>
          <a:prstGeom prst="rect">
            <a:avLst/>
          </a:prstGeom>
          <a:solidFill>
            <a:srgbClr val="E1F7D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endParaRPr lang="zh-CN" alt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41562B1D-79E1-4860-A8F9-1549F50AD938}"/>
              </a:ext>
            </a:extLst>
          </p:cNvPr>
          <p:cNvSpPr/>
          <p:nvPr/>
        </p:nvSpPr>
        <p:spPr>
          <a:xfrm>
            <a:off x="9560891" y="3865992"/>
            <a:ext cx="605732" cy="403821"/>
          </a:xfrm>
          <a:prstGeom prst="rect">
            <a:avLst/>
          </a:prstGeom>
          <a:solidFill>
            <a:srgbClr val="E1F7D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endParaRPr lang="zh-CN" alt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6D89C127-5BB0-45CE-BA39-A65C2ACDA90C}"/>
              </a:ext>
            </a:extLst>
          </p:cNvPr>
          <p:cNvCxnSpPr>
            <a:stCxn id="58" idx="3"/>
            <a:endCxn id="60" idx="1"/>
          </p:cNvCxnSpPr>
          <p:nvPr/>
        </p:nvCxnSpPr>
        <p:spPr>
          <a:xfrm flipV="1">
            <a:off x="3257909" y="4071666"/>
            <a:ext cx="1495262" cy="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B73C00CC-A73C-427B-9DBA-D5FFDC106829}"/>
              </a:ext>
            </a:extLst>
          </p:cNvPr>
          <p:cNvCxnSpPr/>
          <p:nvPr/>
        </p:nvCxnSpPr>
        <p:spPr>
          <a:xfrm flipV="1">
            <a:off x="5358903" y="4071664"/>
            <a:ext cx="1495262" cy="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38805F3C-8850-492D-92A7-052325B4606C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7459897" y="4067903"/>
            <a:ext cx="2100994" cy="376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6BC73686-A8D1-4575-AA1B-CCBE3D3A5E63}"/>
              </a:ext>
            </a:extLst>
          </p:cNvPr>
          <p:cNvCxnSpPr>
            <a:cxnSpLocks/>
          </p:cNvCxnSpPr>
          <p:nvPr/>
        </p:nvCxnSpPr>
        <p:spPr>
          <a:xfrm>
            <a:off x="878091" y="4067902"/>
            <a:ext cx="1774086" cy="376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图片 68">
            <a:extLst>
              <a:ext uri="{FF2B5EF4-FFF2-40B4-BE49-F238E27FC236}">
                <a16:creationId xmlns:a16="http://schemas.microsoft.com/office/drawing/2014/main" id="{1A648B58-616B-4EC2-927F-523E469B831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751" y="136251"/>
            <a:ext cx="4713605" cy="1238885"/>
          </a:xfrm>
          <a:prstGeom prst="rect">
            <a:avLst/>
          </a:prstGeom>
        </p:spPr>
      </p:pic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9B0608D1-FD16-404D-A024-EEA63E57DC1A}"/>
              </a:ext>
            </a:extLst>
          </p:cNvPr>
          <p:cNvCxnSpPr>
            <a:cxnSpLocks/>
            <a:stCxn id="68" idx="0"/>
            <a:endCxn id="3" idx="2"/>
          </p:cNvCxnSpPr>
          <p:nvPr/>
        </p:nvCxnSpPr>
        <p:spPr>
          <a:xfrm flipH="1" flipV="1">
            <a:off x="1922749" y="3390443"/>
            <a:ext cx="358532" cy="16732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DD348B88-3E2C-45DD-BC00-26AD98B5ED98}"/>
              </a:ext>
            </a:extLst>
          </p:cNvPr>
          <p:cNvCxnSpPr>
            <a:cxnSpLocks/>
            <a:endCxn id="50" idx="2"/>
          </p:cNvCxnSpPr>
          <p:nvPr/>
        </p:nvCxnSpPr>
        <p:spPr>
          <a:xfrm flipH="1" flipV="1">
            <a:off x="4023743" y="3390442"/>
            <a:ext cx="420720" cy="16732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B8C4CDA6-B504-42EA-9E7C-75409ADA265D}"/>
              </a:ext>
            </a:extLst>
          </p:cNvPr>
          <p:cNvCxnSpPr>
            <a:cxnSpLocks/>
            <a:endCxn id="51" idx="2"/>
          </p:cNvCxnSpPr>
          <p:nvPr/>
        </p:nvCxnSpPr>
        <p:spPr>
          <a:xfrm flipH="1" flipV="1">
            <a:off x="6124737" y="3390442"/>
            <a:ext cx="482908" cy="16732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86B28995-A682-4282-B41F-4F02FA2E41F6}"/>
              </a:ext>
            </a:extLst>
          </p:cNvPr>
          <p:cNvCxnSpPr>
            <a:cxnSpLocks/>
            <a:endCxn id="52" idx="2"/>
          </p:cNvCxnSpPr>
          <p:nvPr/>
        </p:nvCxnSpPr>
        <p:spPr>
          <a:xfrm flipH="1" flipV="1">
            <a:off x="8787389" y="3392323"/>
            <a:ext cx="477008" cy="16713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224D65D3-D6CA-4291-97FD-46AE2DF05E8A}"/>
              </a:ext>
            </a:extLst>
          </p:cNvPr>
          <p:cNvCxnSpPr>
            <a:cxnSpLocks/>
            <a:stCxn id="68" idx="0"/>
            <a:endCxn id="58" idx="2"/>
          </p:cNvCxnSpPr>
          <p:nvPr/>
        </p:nvCxnSpPr>
        <p:spPr>
          <a:xfrm flipV="1">
            <a:off x="2281281" y="4273577"/>
            <a:ext cx="673762" cy="7901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EC1E0134-F395-45E8-BCB8-C1585BFFDA6D}"/>
              </a:ext>
            </a:extLst>
          </p:cNvPr>
          <p:cNvCxnSpPr>
            <a:cxnSpLocks/>
            <a:endCxn id="60" idx="2"/>
          </p:cNvCxnSpPr>
          <p:nvPr/>
        </p:nvCxnSpPr>
        <p:spPr>
          <a:xfrm flipV="1">
            <a:off x="4444463" y="4273576"/>
            <a:ext cx="611574" cy="7901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01AC0D3E-7168-4F48-B5E6-1CE40F500854}"/>
              </a:ext>
            </a:extLst>
          </p:cNvPr>
          <p:cNvCxnSpPr>
            <a:cxnSpLocks/>
            <a:endCxn id="61" idx="2"/>
          </p:cNvCxnSpPr>
          <p:nvPr/>
        </p:nvCxnSpPr>
        <p:spPr>
          <a:xfrm flipV="1">
            <a:off x="6607645" y="4273576"/>
            <a:ext cx="549386" cy="7901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EAAC1231-038B-4F70-B595-0D07FDBCF8B0}"/>
              </a:ext>
            </a:extLst>
          </p:cNvPr>
          <p:cNvCxnSpPr>
            <a:cxnSpLocks/>
            <a:endCxn id="62" idx="2"/>
          </p:cNvCxnSpPr>
          <p:nvPr/>
        </p:nvCxnSpPr>
        <p:spPr>
          <a:xfrm flipV="1">
            <a:off x="9264397" y="4269813"/>
            <a:ext cx="599360" cy="7938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029C5781-C460-407C-9DF6-23AB243D46AF}"/>
              </a:ext>
            </a:extLst>
          </p:cNvPr>
          <p:cNvCxnSpPr>
            <a:cxnSpLocks/>
            <a:stCxn id="58" idx="0"/>
            <a:endCxn id="76" idx="4"/>
          </p:cNvCxnSpPr>
          <p:nvPr/>
        </p:nvCxnSpPr>
        <p:spPr>
          <a:xfrm flipH="1" flipV="1">
            <a:off x="2281281" y="2196489"/>
            <a:ext cx="673762" cy="16732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7C7E6ADB-3E15-4C70-8741-D5B05B703E84}"/>
              </a:ext>
            </a:extLst>
          </p:cNvPr>
          <p:cNvCxnSpPr>
            <a:cxnSpLocks/>
            <a:stCxn id="60" idx="0"/>
          </p:cNvCxnSpPr>
          <p:nvPr/>
        </p:nvCxnSpPr>
        <p:spPr>
          <a:xfrm flipH="1" flipV="1">
            <a:off x="4444463" y="2196489"/>
            <a:ext cx="611574" cy="16732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1A45E9AD-B9C1-41B0-A949-A6BACB0AA902}"/>
              </a:ext>
            </a:extLst>
          </p:cNvPr>
          <p:cNvCxnSpPr>
            <a:cxnSpLocks/>
            <a:stCxn id="61" idx="0"/>
          </p:cNvCxnSpPr>
          <p:nvPr/>
        </p:nvCxnSpPr>
        <p:spPr>
          <a:xfrm flipH="1" flipV="1">
            <a:off x="6607645" y="2196489"/>
            <a:ext cx="549386" cy="16732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428312DB-DCC7-4373-BAE4-74E16D66BF11}"/>
              </a:ext>
            </a:extLst>
          </p:cNvPr>
          <p:cNvCxnSpPr>
            <a:cxnSpLocks/>
            <a:stCxn id="62" idx="0"/>
          </p:cNvCxnSpPr>
          <p:nvPr/>
        </p:nvCxnSpPr>
        <p:spPr>
          <a:xfrm flipH="1" flipV="1">
            <a:off x="9264397" y="2196489"/>
            <a:ext cx="599360" cy="16695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FC88CFA9-AD51-4C11-97B4-51C926A9AE81}"/>
              </a:ext>
            </a:extLst>
          </p:cNvPr>
          <p:cNvCxnSpPr>
            <a:cxnSpLocks/>
            <a:stCxn id="3" idx="0"/>
            <a:endCxn id="76" idx="4"/>
          </p:cNvCxnSpPr>
          <p:nvPr/>
        </p:nvCxnSpPr>
        <p:spPr>
          <a:xfrm flipV="1">
            <a:off x="1922749" y="2196489"/>
            <a:ext cx="358532" cy="7901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2E3A93DF-168F-4EE9-B43E-59D1426B12F1}"/>
              </a:ext>
            </a:extLst>
          </p:cNvPr>
          <p:cNvCxnSpPr>
            <a:cxnSpLocks/>
            <a:stCxn id="50" idx="0"/>
          </p:cNvCxnSpPr>
          <p:nvPr/>
        </p:nvCxnSpPr>
        <p:spPr>
          <a:xfrm flipV="1">
            <a:off x="4023743" y="2196489"/>
            <a:ext cx="420720" cy="7901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>
            <a:extLst>
              <a:ext uri="{FF2B5EF4-FFF2-40B4-BE49-F238E27FC236}">
                <a16:creationId xmlns:a16="http://schemas.microsoft.com/office/drawing/2014/main" id="{D52C0FC9-1687-4255-8E4B-0875D12E172B}"/>
              </a:ext>
            </a:extLst>
          </p:cNvPr>
          <p:cNvCxnSpPr>
            <a:cxnSpLocks/>
            <a:stCxn id="51" idx="0"/>
          </p:cNvCxnSpPr>
          <p:nvPr/>
        </p:nvCxnSpPr>
        <p:spPr>
          <a:xfrm flipV="1">
            <a:off x="6124737" y="2196489"/>
            <a:ext cx="482908" cy="7901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箭头连接符 125">
            <a:extLst>
              <a:ext uri="{FF2B5EF4-FFF2-40B4-BE49-F238E27FC236}">
                <a16:creationId xmlns:a16="http://schemas.microsoft.com/office/drawing/2014/main" id="{FD2F7946-9398-4C8B-9882-E8BF842A1A22}"/>
              </a:ext>
            </a:extLst>
          </p:cNvPr>
          <p:cNvCxnSpPr>
            <a:cxnSpLocks/>
            <a:stCxn id="52" idx="0"/>
          </p:cNvCxnSpPr>
          <p:nvPr/>
        </p:nvCxnSpPr>
        <p:spPr>
          <a:xfrm flipV="1">
            <a:off x="8787389" y="2196489"/>
            <a:ext cx="477008" cy="7920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文本框 130">
            <a:extLst>
              <a:ext uri="{FF2B5EF4-FFF2-40B4-BE49-F238E27FC236}">
                <a16:creationId xmlns:a16="http://schemas.microsoft.com/office/drawing/2014/main" id="{8F25C188-AC30-4580-8B58-96DF16C3CD16}"/>
              </a:ext>
            </a:extLst>
          </p:cNvPr>
          <p:cNvSpPr txBox="1"/>
          <p:nvPr/>
        </p:nvSpPr>
        <p:spPr>
          <a:xfrm>
            <a:off x="562942" y="2790098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forward</a:t>
            </a:r>
            <a:endParaRPr lang="zh-CN" altLang="en-US" dirty="0"/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CC7BE718-1BB5-4363-9163-13DD64055F10}"/>
              </a:ext>
            </a:extLst>
          </p:cNvPr>
          <p:cNvSpPr txBox="1"/>
          <p:nvPr/>
        </p:nvSpPr>
        <p:spPr>
          <a:xfrm>
            <a:off x="475960" y="4085144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backward</a:t>
            </a:r>
            <a:endParaRPr lang="zh-CN" altLang="en-US" dirty="0"/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2EDA5619-4B62-49F4-84E9-B4C56CEED85C}"/>
              </a:ext>
            </a:extLst>
          </p:cNvPr>
          <p:cNvSpPr txBox="1"/>
          <p:nvPr/>
        </p:nvSpPr>
        <p:spPr>
          <a:xfrm>
            <a:off x="7705027" y="4883777"/>
            <a:ext cx="506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…</a:t>
            </a:r>
            <a:endParaRPr lang="zh-CN" altLang="en-US" sz="3600" dirty="0"/>
          </a:p>
        </p:txBody>
      </p: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1BCC254D-C47D-4E93-B7FC-D5390747B07B}"/>
              </a:ext>
            </a:extLst>
          </p:cNvPr>
          <p:cNvGrpSpPr/>
          <p:nvPr/>
        </p:nvGrpSpPr>
        <p:grpSpPr>
          <a:xfrm>
            <a:off x="2114473" y="5005729"/>
            <a:ext cx="389850" cy="369332"/>
            <a:chOff x="2114473" y="5005729"/>
            <a:chExt cx="389850" cy="369332"/>
          </a:xfrm>
        </p:grpSpPr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C21FF364-803F-4CDA-8F50-59C023D80F7B}"/>
                </a:ext>
              </a:extLst>
            </p:cNvPr>
            <p:cNvSpPr/>
            <p:nvPr/>
          </p:nvSpPr>
          <p:spPr>
            <a:xfrm>
              <a:off x="2138044" y="5063706"/>
              <a:ext cx="286474" cy="2864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11B9232E-609D-47C4-B685-2D8B4A74724A}"/>
                </a:ext>
              </a:extLst>
            </p:cNvPr>
            <p:cNvSpPr txBox="1"/>
            <p:nvPr/>
          </p:nvSpPr>
          <p:spPr>
            <a:xfrm>
              <a:off x="2114473" y="5005729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黑体" panose="02010609060101010101" pitchFamily="49" charset="-122"/>
                  <a:ea typeface="黑体" panose="02010609060101010101" pitchFamily="49" charset="-122"/>
                </a:rPr>
                <a:t>x</a:t>
              </a:r>
              <a:r>
                <a:rPr lang="en-US" altLang="zh-CN" baseline="-25000" dirty="0">
                  <a:latin typeface="黑体" panose="02010609060101010101" pitchFamily="49" charset="-122"/>
                  <a:ea typeface="黑体" panose="02010609060101010101" pitchFamily="49" charset="-122"/>
                </a:rPr>
                <a:t>0</a:t>
              </a:r>
              <a:endParaRPr lang="zh-CN" altLang="en-US" baseline="-25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4C0E78FD-5BDC-43F9-A91C-C37E3B33FDF8}"/>
              </a:ext>
            </a:extLst>
          </p:cNvPr>
          <p:cNvGrpSpPr/>
          <p:nvPr/>
        </p:nvGrpSpPr>
        <p:grpSpPr>
          <a:xfrm>
            <a:off x="2114473" y="1827157"/>
            <a:ext cx="389850" cy="369332"/>
            <a:chOff x="2114473" y="1827157"/>
            <a:chExt cx="389850" cy="369332"/>
          </a:xfrm>
        </p:grpSpPr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828EF2F6-8969-4143-A56C-DDC6FE31BD3F}"/>
                </a:ext>
              </a:extLst>
            </p:cNvPr>
            <p:cNvSpPr/>
            <p:nvPr/>
          </p:nvSpPr>
          <p:spPr>
            <a:xfrm>
              <a:off x="2138044" y="1910015"/>
              <a:ext cx="286474" cy="286474"/>
            </a:xfrm>
            <a:prstGeom prst="ellipse">
              <a:avLst/>
            </a:prstGeom>
            <a:solidFill>
              <a:srgbClr val="DDAD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文本框 140">
              <a:extLst>
                <a:ext uri="{FF2B5EF4-FFF2-40B4-BE49-F238E27FC236}">
                  <a16:creationId xmlns:a16="http://schemas.microsoft.com/office/drawing/2014/main" id="{0BB0E505-309A-4A09-8910-390361C96DBD}"/>
                </a:ext>
              </a:extLst>
            </p:cNvPr>
            <p:cNvSpPr txBox="1"/>
            <p:nvPr/>
          </p:nvSpPr>
          <p:spPr>
            <a:xfrm>
              <a:off x="2114473" y="1827157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黑体" panose="02010609060101010101" pitchFamily="49" charset="-122"/>
                  <a:ea typeface="黑体" panose="02010609060101010101" pitchFamily="49" charset="-122"/>
                </a:rPr>
                <a:t>h</a:t>
              </a:r>
              <a:r>
                <a:rPr lang="en-US" altLang="zh-CN" baseline="-25000" dirty="0">
                  <a:latin typeface="黑体" panose="02010609060101010101" pitchFamily="49" charset="-122"/>
                  <a:ea typeface="黑体" panose="02010609060101010101" pitchFamily="49" charset="-122"/>
                </a:rPr>
                <a:t>0</a:t>
              </a:r>
              <a:endParaRPr lang="zh-CN" altLang="en-US" baseline="-25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0F292E3A-850A-4492-80D4-138BBB64BB3E}"/>
              </a:ext>
            </a:extLst>
          </p:cNvPr>
          <p:cNvGrpSpPr/>
          <p:nvPr/>
        </p:nvGrpSpPr>
        <p:grpSpPr>
          <a:xfrm>
            <a:off x="4282535" y="5000879"/>
            <a:ext cx="377026" cy="369332"/>
            <a:chOff x="2114473" y="5005729"/>
            <a:chExt cx="377026" cy="369332"/>
          </a:xfrm>
        </p:grpSpPr>
        <p:sp>
          <p:nvSpPr>
            <p:cNvPr id="150" name="椭圆 149">
              <a:extLst>
                <a:ext uri="{FF2B5EF4-FFF2-40B4-BE49-F238E27FC236}">
                  <a16:creationId xmlns:a16="http://schemas.microsoft.com/office/drawing/2014/main" id="{CCA35A37-7F84-4C34-9CB1-7A3D676F2F68}"/>
                </a:ext>
              </a:extLst>
            </p:cNvPr>
            <p:cNvSpPr/>
            <p:nvPr/>
          </p:nvSpPr>
          <p:spPr>
            <a:xfrm>
              <a:off x="2138044" y="5063706"/>
              <a:ext cx="286474" cy="2864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1" name="文本框 150">
              <a:extLst>
                <a:ext uri="{FF2B5EF4-FFF2-40B4-BE49-F238E27FC236}">
                  <a16:creationId xmlns:a16="http://schemas.microsoft.com/office/drawing/2014/main" id="{493ACD5B-992A-4664-B0C8-A352CFF51DEE}"/>
                </a:ext>
              </a:extLst>
            </p:cNvPr>
            <p:cNvSpPr txBox="1"/>
            <p:nvPr/>
          </p:nvSpPr>
          <p:spPr>
            <a:xfrm>
              <a:off x="2114473" y="5005729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黑体" panose="02010609060101010101" pitchFamily="49" charset="-122"/>
                  <a:ea typeface="黑体" panose="02010609060101010101" pitchFamily="49" charset="-122"/>
                </a:rPr>
                <a:t>x</a:t>
              </a:r>
              <a:r>
                <a:rPr lang="en-US" altLang="zh-CN" baseline="-25000" dirty="0"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  <a:endParaRPr lang="zh-CN" altLang="en-US" baseline="-25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73642064-083E-4BA9-8BE6-C2A468DB4736}"/>
              </a:ext>
            </a:extLst>
          </p:cNvPr>
          <p:cNvGrpSpPr/>
          <p:nvPr/>
        </p:nvGrpSpPr>
        <p:grpSpPr>
          <a:xfrm>
            <a:off x="6464408" y="4979996"/>
            <a:ext cx="377026" cy="369332"/>
            <a:chOff x="2114473" y="4984846"/>
            <a:chExt cx="377026" cy="369332"/>
          </a:xfrm>
        </p:grpSpPr>
        <p:sp>
          <p:nvSpPr>
            <p:cNvPr id="153" name="椭圆 152">
              <a:extLst>
                <a:ext uri="{FF2B5EF4-FFF2-40B4-BE49-F238E27FC236}">
                  <a16:creationId xmlns:a16="http://schemas.microsoft.com/office/drawing/2014/main" id="{33902FCE-264D-4A5E-A31E-5C6262417B5F}"/>
                </a:ext>
              </a:extLst>
            </p:cNvPr>
            <p:cNvSpPr/>
            <p:nvPr/>
          </p:nvSpPr>
          <p:spPr>
            <a:xfrm>
              <a:off x="2138044" y="5063706"/>
              <a:ext cx="286474" cy="2864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4" name="文本框 153">
              <a:extLst>
                <a:ext uri="{FF2B5EF4-FFF2-40B4-BE49-F238E27FC236}">
                  <a16:creationId xmlns:a16="http://schemas.microsoft.com/office/drawing/2014/main" id="{93571F59-F4AB-4B03-846D-30F307D31C8A}"/>
                </a:ext>
              </a:extLst>
            </p:cNvPr>
            <p:cNvSpPr txBox="1"/>
            <p:nvPr/>
          </p:nvSpPr>
          <p:spPr>
            <a:xfrm>
              <a:off x="2114473" y="4984846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黑体" panose="02010609060101010101" pitchFamily="49" charset="-122"/>
                  <a:ea typeface="黑体" panose="02010609060101010101" pitchFamily="49" charset="-122"/>
                </a:rPr>
                <a:t>x</a:t>
              </a:r>
              <a:r>
                <a:rPr lang="en-US" altLang="zh-CN" baseline="-25000" dirty="0">
                  <a:latin typeface="黑体" panose="02010609060101010101" pitchFamily="49" charset="-122"/>
                  <a:ea typeface="黑体" panose="02010609060101010101" pitchFamily="49" charset="-122"/>
                </a:rPr>
                <a:t>2</a:t>
              </a:r>
              <a:endParaRPr lang="zh-CN" altLang="en-US" baseline="-25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58786364-C79E-4FB7-A72F-F07AEF04159C}"/>
              </a:ext>
            </a:extLst>
          </p:cNvPr>
          <p:cNvGrpSpPr/>
          <p:nvPr/>
        </p:nvGrpSpPr>
        <p:grpSpPr>
          <a:xfrm>
            <a:off x="9108364" y="5002324"/>
            <a:ext cx="377026" cy="369332"/>
            <a:chOff x="2101677" y="4990626"/>
            <a:chExt cx="377026" cy="369332"/>
          </a:xfrm>
        </p:grpSpPr>
        <p:sp>
          <p:nvSpPr>
            <p:cNvPr id="156" name="椭圆 155">
              <a:extLst>
                <a:ext uri="{FF2B5EF4-FFF2-40B4-BE49-F238E27FC236}">
                  <a16:creationId xmlns:a16="http://schemas.microsoft.com/office/drawing/2014/main" id="{909363C2-393A-4BBB-B734-D7FF4808F8CA}"/>
                </a:ext>
              </a:extLst>
            </p:cNvPr>
            <p:cNvSpPr/>
            <p:nvPr/>
          </p:nvSpPr>
          <p:spPr>
            <a:xfrm>
              <a:off x="2138044" y="5063706"/>
              <a:ext cx="286474" cy="2864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C6F39EBA-4E6E-47E6-9994-1F73DC3E2259}"/>
                </a:ext>
              </a:extLst>
            </p:cNvPr>
            <p:cNvSpPr txBox="1"/>
            <p:nvPr/>
          </p:nvSpPr>
          <p:spPr>
            <a:xfrm>
              <a:off x="2101677" y="4990626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latin typeface="黑体" panose="02010609060101010101" pitchFamily="49" charset="-122"/>
                  <a:ea typeface="黑体" panose="02010609060101010101" pitchFamily="49" charset="-122"/>
                </a:rPr>
                <a:t>x</a:t>
              </a:r>
              <a:r>
                <a:rPr lang="en-US" altLang="zh-CN" baseline="-25000" dirty="0" err="1">
                  <a:latin typeface="黑体" panose="02010609060101010101" pitchFamily="49" charset="-122"/>
                  <a:ea typeface="黑体" panose="02010609060101010101" pitchFamily="49" charset="-122"/>
                </a:rPr>
                <a:t>t</a:t>
              </a:r>
              <a:endParaRPr lang="zh-CN" altLang="en-US" baseline="-25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07662B97-3D8E-4EDD-87D8-F7E642E08B5C}"/>
              </a:ext>
            </a:extLst>
          </p:cNvPr>
          <p:cNvGrpSpPr/>
          <p:nvPr/>
        </p:nvGrpSpPr>
        <p:grpSpPr>
          <a:xfrm>
            <a:off x="4276123" y="1827157"/>
            <a:ext cx="377026" cy="369332"/>
            <a:chOff x="2114473" y="1827157"/>
            <a:chExt cx="377026" cy="369332"/>
          </a:xfrm>
        </p:grpSpPr>
        <p:sp>
          <p:nvSpPr>
            <p:cNvPr id="161" name="椭圆 160">
              <a:extLst>
                <a:ext uri="{FF2B5EF4-FFF2-40B4-BE49-F238E27FC236}">
                  <a16:creationId xmlns:a16="http://schemas.microsoft.com/office/drawing/2014/main" id="{ED804472-491F-494E-8CAB-12588972FC2B}"/>
                </a:ext>
              </a:extLst>
            </p:cNvPr>
            <p:cNvSpPr/>
            <p:nvPr/>
          </p:nvSpPr>
          <p:spPr>
            <a:xfrm>
              <a:off x="2138044" y="1910015"/>
              <a:ext cx="286474" cy="286474"/>
            </a:xfrm>
            <a:prstGeom prst="ellipse">
              <a:avLst/>
            </a:prstGeom>
            <a:solidFill>
              <a:srgbClr val="DDAD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24B20168-82ED-4CB4-BABC-DB025054584E}"/>
                </a:ext>
              </a:extLst>
            </p:cNvPr>
            <p:cNvSpPr txBox="1"/>
            <p:nvPr/>
          </p:nvSpPr>
          <p:spPr>
            <a:xfrm>
              <a:off x="2114473" y="1827157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黑体" panose="02010609060101010101" pitchFamily="49" charset="-122"/>
                  <a:ea typeface="黑体" panose="02010609060101010101" pitchFamily="49" charset="-122"/>
                </a:rPr>
                <a:t>h</a:t>
              </a:r>
              <a:r>
                <a:rPr lang="en-US" altLang="zh-CN" baseline="-25000" dirty="0"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  <a:endParaRPr lang="zh-CN" altLang="en-US" baseline="-25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38ADB4EE-A5CD-4D59-A05E-D9FF3DD3F5E6}"/>
              </a:ext>
            </a:extLst>
          </p:cNvPr>
          <p:cNvGrpSpPr/>
          <p:nvPr/>
        </p:nvGrpSpPr>
        <p:grpSpPr>
          <a:xfrm>
            <a:off x="6442703" y="1823159"/>
            <a:ext cx="377026" cy="369332"/>
            <a:chOff x="2114473" y="1827157"/>
            <a:chExt cx="377026" cy="369332"/>
          </a:xfrm>
        </p:grpSpPr>
        <p:sp>
          <p:nvSpPr>
            <p:cNvPr id="164" name="椭圆 163">
              <a:extLst>
                <a:ext uri="{FF2B5EF4-FFF2-40B4-BE49-F238E27FC236}">
                  <a16:creationId xmlns:a16="http://schemas.microsoft.com/office/drawing/2014/main" id="{92A463D9-7EC7-447C-AAD4-DF247C66C3AB}"/>
                </a:ext>
              </a:extLst>
            </p:cNvPr>
            <p:cNvSpPr/>
            <p:nvPr/>
          </p:nvSpPr>
          <p:spPr>
            <a:xfrm>
              <a:off x="2138044" y="1910015"/>
              <a:ext cx="286474" cy="286474"/>
            </a:xfrm>
            <a:prstGeom prst="ellipse">
              <a:avLst/>
            </a:prstGeom>
            <a:solidFill>
              <a:srgbClr val="DDAD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5" name="文本框 164">
              <a:extLst>
                <a:ext uri="{FF2B5EF4-FFF2-40B4-BE49-F238E27FC236}">
                  <a16:creationId xmlns:a16="http://schemas.microsoft.com/office/drawing/2014/main" id="{4A0EA1A0-2DE8-4E53-9018-20B9523F218B}"/>
                </a:ext>
              </a:extLst>
            </p:cNvPr>
            <p:cNvSpPr txBox="1"/>
            <p:nvPr/>
          </p:nvSpPr>
          <p:spPr>
            <a:xfrm>
              <a:off x="2114473" y="1827157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黑体" panose="02010609060101010101" pitchFamily="49" charset="-122"/>
                  <a:ea typeface="黑体" panose="02010609060101010101" pitchFamily="49" charset="-122"/>
                </a:rPr>
                <a:t>h</a:t>
              </a:r>
              <a:r>
                <a:rPr lang="en-US" altLang="zh-CN" baseline="-25000" dirty="0">
                  <a:latin typeface="黑体" panose="02010609060101010101" pitchFamily="49" charset="-122"/>
                  <a:ea typeface="黑体" panose="02010609060101010101" pitchFamily="49" charset="-122"/>
                </a:rPr>
                <a:t>2</a:t>
              </a:r>
              <a:endParaRPr lang="zh-CN" altLang="en-US" baseline="-25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B4096906-7400-4F1E-8FDF-2CD60A703400}"/>
              </a:ext>
            </a:extLst>
          </p:cNvPr>
          <p:cNvGrpSpPr/>
          <p:nvPr/>
        </p:nvGrpSpPr>
        <p:grpSpPr>
          <a:xfrm>
            <a:off x="9075884" y="1825081"/>
            <a:ext cx="377026" cy="369332"/>
            <a:chOff x="2114473" y="1827157"/>
            <a:chExt cx="377026" cy="369332"/>
          </a:xfrm>
        </p:grpSpPr>
        <p:sp>
          <p:nvSpPr>
            <p:cNvPr id="167" name="椭圆 166">
              <a:extLst>
                <a:ext uri="{FF2B5EF4-FFF2-40B4-BE49-F238E27FC236}">
                  <a16:creationId xmlns:a16="http://schemas.microsoft.com/office/drawing/2014/main" id="{28D5EF0B-AE04-4F82-8640-2149C6D778A4}"/>
                </a:ext>
              </a:extLst>
            </p:cNvPr>
            <p:cNvSpPr/>
            <p:nvPr/>
          </p:nvSpPr>
          <p:spPr>
            <a:xfrm>
              <a:off x="2138044" y="1910015"/>
              <a:ext cx="286474" cy="286474"/>
            </a:xfrm>
            <a:prstGeom prst="ellipse">
              <a:avLst/>
            </a:prstGeom>
            <a:solidFill>
              <a:srgbClr val="DDAD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文本框 167">
              <a:extLst>
                <a:ext uri="{FF2B5EF4-FFF2-40B4-BE49-F238E27FC236}">
                  <a16:creationId xmlns:a16="http://schemas.microsoft.com/office/drawing/2014/main" id="{5F50BC5B-C81A-444E-81A8-591141E2E58A}"/>
                </a:ext>
              </a:extLst>
            </p:cNvPr>
            <p:cNvSpPr txBox="1"/>
            <p:nvPr/>
          </p:nvSpPr>
          <p:spPr>
            <a:xfrm>
              <a:off x="2114473" y="1827157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latin typeface="黑体" panose="02010609060101010101" pitchFamily="49" charset="-122"/>
                  <a:ea typeface="黑体" panose="02010609060101010101" pitchFamily="49" charset="-122"/>
                </a:rPr>
                <a:t>h</a:t>
              </a:r>
              <a:r>
                <a:rPr lang="en-US" altLang="zh-CN" baseline="-25000" dirty="0" err="1">
                  <a:latin typeface="黑体" panose="02010609060101010101" pitchFamily="49" charset="-122"/>
                  <a:ea typeface="黑体" panose="02010609060101010101" pitchFamily="49" charset="-122"/>
                </a:rPr>
                <a:t>t</a:t>
              </a:r>
              <a:endParaRPr lang="zh-CN" altLang="en-US" baseline="-25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70" name="文本框 169">
            <a:extLst>
              <a:ext uri="{FF2B5EF4-FFF2-40B4-BE49-F238E27FC236}">
                <a16:creationId xmlns:a16="http://schemas.microsoft.com/office/drawing/2014/main" id="{AE3AE16A-1A72-4FCA-8266-E3924990A831}"/>
              </a:ext>
            </a:extLst>
          </p:cNvPr>
          <p:cNvSpPr txBox="1"/>
          <p:nvPr/>
        </p:nvSpPr>
        <p:spPr>
          <a:xfrm>
            <a:off x="5035621" y="6314822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BiLSTM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4498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B31F42-DAE5-455B-A904-08D874028820}"/>
              </a:ext>
            </a:extLst>
          </p:cNvPr>
          <p:cNvSpPr txBox="1"/>
          <p:nvPr/>
        </p:nvSpPr>
        <p:spPr>
          <a:xfrm>
            <a:off x="0" y="110066"/>
            <a:ext cx="6372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序列切分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循环神经网络方案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——RNN,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LSTM, Bi-LSTM model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31BAA9BD-13A6-4805-B19A-D1F5EC7E6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345" y="1917886"/>
            <a:ext cx="3187680" cy="3301300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E548A95E-4F6A-45A2-916B-F466F198D756}"/>
              </a:ext>
            </a:extLst>
          </p:cNvPr>
          <p:cNvGrpSpPr/>
          <p:nvPr/>
        </p:nvGrpSpPr>
        <p:grpSpPr>
          <a:xfrm>
            <a:off x="1848735" y="2236521"/>
            <a:ext cx="2965327" cy="2181047"/>
            <a:chOff x="811344" y="2164305"/>
            <a:chExt cx="3829916" cy="2966031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4B2D5E79-B3ED-42D3-A4A4-39470A915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106" y="2164305"/>
              <a:ext cx="3750154" cy="1403629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0F62E484-0F82-4092-98DD-2E03B6B8D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344" y="3691382"/>
              <a:ext cx="3829916" cy="1438954"/>
            </a:xfrm>
            <a:prstGeom prst="rect">
              <a:avLst/>
            </a:prstGeom>
          </p:spPr>
        </p:pic>
      </p:grp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652ACCB7-7DFF-4B9B-8FB5-02DBB497B08B}"/>
              </a:ext>
            </a:extLst>
          </p:cNvPr>
          <p:cNvCxnSpPr/>
          <p:nvPr/>
        </p:nvCxnSpPr>
        <p:spPr>
          <a:xfrm>
            <a:off x="5314303" y="3268668"/>
            <a:ext cx="59184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D2B9376-391D-458F-801B-827BCFF6AB28}"/>
              </a:ext>
            </a:extLst>
          </p:cNvPr>
          <p:cNvSpPr/>
          <p:nvPr/>
        </p:nvSpPr>
        <p:spPr>
          <a:xfrm>
            <a:off x="2833068" y="4543623"/>
            <a:ext cx="1058416" cy="28690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RNN/LSTM</a:t>
            </a:r>
            <a:endParaRPr lang="zh-CN" altLang="en-US" sz="1200" dirty="0">
              <a:solidFill>
                <a:srgbClr val="CC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E46974ED-39EC-422F-9F80-E810F41AD969}"/>
              </a:ext>
            </a:extLst>
          </p:cNvPr>
          <p:cNvSpPr/>
          <p:nvPr/>
        </p:nvSpPr>
        <p:spPr>
          <a:xfrm>
            <a:off x="7457281" y="5385776"/>
            <a:ext cx="914400" cy="28690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Bi-LSTM</a:t>
            </a:r>
            <a:endParaRPr lang="zh-CN" altLang="en-US" sz="1200" dirty="0">
              <a:solidFill>
                <a:srgbClr val="CC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AED4D240-0820-4F86-B9F6-30235D0CE5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011" y="4996773"/>
            <a:ext cx="1137192" cy="1391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F5564CAB-6668-439C-8449-C928EB5C8370}"/>
                  </a:ext>
                </a:extLst>
              </p:cNvPr>
              <p:cNvSpPr txBox="1"/>
              <p:nvPr/>
            </p:nvSpPr>
            <p:spPr>
              <a:xfrm>
                <a:off x="5775448" y="1991636"/>
                <a:ext cx="1261883" cy="246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F5564CAB-6668-439C-8449-C928EB5C8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448" y="1991636"/>
                <a:ext cx="1261883" cy="2464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3183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B31F42-DAE5-455B-A904-08D874028820}"/>
              </a:ext>
            </a:extLst>
          </p:cNvPr>
          <p:cNvSpPr txBox="1"/>
          <p:nvPr/>
        </p:nvSpPr>
        <p:spPr>
          <a:xfrm>
            <a:off x="0" y="110066"/>
            <a:ext cx="4961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序列切分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循环神经网络方案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——</a:t>
            </a:r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SeqRNN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 model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31BAA9BD-13A6-4805-B19A-D1F5EC7E6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622" y="110066"/>
            <a:ext cx="1933853" cy="2002782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AED4D240-0820-4F86-B9F6-30235D0CE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118" y="2348909"/>
            <a:ext cx="1137192" cy="1391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F5564CAB-6668-439C-8449-C928EB5C8370}"/>
                  </a:ext>
                </a:extLst>
              </p:cNvPr>
              <p:cNvSpPr txBox="1"/>
              <p:nvPr/>
            </p:nvSpPr>
            <p:spPr>
              <a:xfrm>
                <a:off x="8998342" y="110066"/>
                <a:ext cx="1261883" cy="246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F5564CAB-6668-439C-8449-C928EB5C8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8342" y="110066"/>
                <a:ext cx="1261883" cy="2464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A6D6984D-820C-4D45-A5D0-03B20B9AC62E}"/>
              </a:ext>
            </a:extLst>
          </p:cNvPr>
          <p:cNvGrpSpPr/>
          <p:nvPr/>
        </p:nvGrpSpPr>
        <p:grpSpPr>
          <a:xfrm>
            <a:off x="1578865" y="1019218"/>
            <a:ext cx="7237143" cy="5695553"/>
            <a:chOff x="1578865" y="1019218"/>
            <a:chExt cx="7237143" cy="5695553"/>
          </a:xfrm>
        </p:grpSpPr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EDFBE44B-7599-4D0C-A57D-6E74D2BF35C3}"/>
                </a:ext>
              </a:extLst>
            </p:cNvPr>
            <p:cNvSpPr/>
            <p:nvPr/>
          </p:nvSpPr>
          <p:spPr>
            <a:xfrm>
              <a:off x="2816954" y="5162343"/>
              <a:ext cx="605732" cy="403821"/>
            </a:xfrm>
            <a:prstGeom prst="rect">
              <a:avLst/>
            </a:prstGeom>
            <a:solidFill>
              <a:srgbClr val="E1F7D0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A</a:t>
              </a:r>
              <a:endPara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8A4AF564-5582-44C6-9D5E-E0032E1F1CAA}"/>
                </a:ext>
              </a:extLst>
            </p:cNvPr>
            <p:cNvCxnSpPr>
              <a:cxnSpLocks/>
              <a:stCxn id="226" idx="0"/>
              <a:endCxn id="241" idx="2"/>
            </p:cNvCxnSpPr>
            <p:nvPr/>
          </p:nvCxnSpPr>
          <p:spPr>
            <a:xfrm flipH="1" flipV="1">
              <a:off x="5610146" y="2281813"/>
              <a:ext cx="1" cy="4125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6D52C36F-23E3-48B5-BBED-66498619B907}"/>
                </a:ext>
              </a:extLst>
            </p:cNvPr>
            <p:cNvSpPr/>
            <p:nvPr/>
          </p:nvSpPr>
          <p:spPr>
            <a:xfrm>
              <a:off x="4425649" y="5162342"/>
              <a:ext cx="605732" cy="403821"/>
            </a:xfrm>
            <a:prstGeom prst="rect">
              <a:avLst/>
            </a:prstGeom>
            <a:solidFill>
              <a:srgbClr val="E1F7D0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A</a:t>
              </a:r>
              <a:endPara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9ABAC4C6-955C-4C3D-9521-E94B15AF01DC}"/>
                </a:ext>
              </a:extLst>
            </p:cNvPr>
            <p:cNvSpPr/>
            <p:nvPr/>
          </p:nvSpPr>
          <p:spPr>
            <a:xfrm>
              <a:off x="6034343" y="5162341"/>
              <a:ext cx="605732" cy="403821"/>
            </a:xfrm>
            <a:prstGeom prst="rect">
              <a:avLst/>
            </a:prstGeom>
            <a:solidFill>
              <a:srgbClr val="E1F7D0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A</a:t>
              </a:r>
              <a:endPara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3D925ABF-7A60-4203-B5EE-708A3E924C3E}"/>
                </a:ext>
              </a:extLst>
            </p:cNvPr>
            <p:cNvSpPr/>
            <p:nvPr/>
          </p:nvSpPr>
          <p:spPr>
            <a:xfrm>
              <a:off x="7798183" y="5162340"/>
              <a:ext cx="605732" cy="403821"/>
            </a:xfrm>
            <a:prstGeom prst="rect">
              <a:avLst/>
            </a:prstGeom>
            <a:solidFill>
              <a:srgbClr val="E1F7D0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A</a:t>
              </a:r>
              <a:endPara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1B457EE4-A178-46A4-A35E-ED232E861567}"/>
                </a:ext>
              </a:extLst>
            </p:cNvPr>
            <p:cNvCxnSpPr>
              <a:cxnSpLocks/>
              <a:stCxn id="95" idx="3"/>
              <a:endCxn id="97" idx="1"/>
            </p:cNvCxnSpPr>
            <p:nvPr/>
          </p:nvCxnSpPr>
          <p:spPr>
            <a:xfrm flipV="1">
              <a:off x="3422686" y="5364253"/>
              <a:ext cx="1002963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箭头连接符 112">
              <a:extLst>
                <a:ext uri="{FF2B5EF4-FFF2-40B4-BE49-F238E27FC236}">
                  <a16:creationId xmlns:a16="http://schemas.microsoft.com/office/drawing/2014/main" id="{B763A8D1-079B-4A8A-8954-C0027F016D2D}"/>
                </a:ext>
              </a:extLst>
            </p:cNvPr>
            <p:cNvCxnSpPr>
              <a:cxnSpLocks/>
              <a:endCxn id="95" idx="2"/>
            </p:cNvCxnSpPr>
            <p:nvPr/>
          </p:nvCxnSpPr>
          <p:spPr>
            <a:xfrm flipV="1">
              <a:off x="3115745" y="5566164"/>
              <a:ext cx="4075" cy="45772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64CBBE9D-2D17-4CB7-A60B-1A9A94CFD819}"/>
                </a:ext>
              </a:extLst>
            </p:cNvPr>
            <p:cNvSpPr txBox="1"/>
            <p:nvPr/>
          </p:nvSpPr>
          <p:spPr>
            <a:xfrm>
              <a:off x="6911731" y="5839876"/>
              <a:ext cx="5068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/>
                <a:t>…</a:t>
              </a:r>
              <a:endParaRPr lang="zh-CN" altLang="en-US" sz="3600" dirty="0"/>
            </a:p>
          </p:txBody>
        </p:sp>
        <p:grpSp>
          <p:nvGrpSpPr>
            <p:cNvPr id="124" name="组合 123">
              <a:extLst>
                <a:ext uri="{FF2B5EF4-FFF2-40B4-BE49-F238E27FC236}">
                  <a16:creationId xmlns:a16="http://schemas.microsoft.com/office/drawing/2014/main" id="{184833E9-2247-4CA6-8E20-638D48B982D6}"/>
                </a:ext>
              </a:extLst>
            </p:cNvPr>
            <p:cNvGrpSpPr/>
            <p:nvPr/>
          </p:nvGrpSpPr>
          <p:grpSpPr>
            <a:xfrm>
              <a:off x="2936440" y="5932949"/>
              <a:ext cx="389850" cy="369332"/>
              <a:chOff x="2107026" y="4995624"/>
              <a:chExt cx="389850" cy="369332"/>
            </a:xfrm>
          </p:grpSpPr>
          <p:sp>
            <p:nvSpPr>
              <p:cNvPr id="125" name="椭圆 124">
                <a:extLst>
                  <a:ext uri="{FF2B5EF4-FFF2-40B4-BE49-F238E27FC236}">
                    <a16:creationId xmlns:a16="http://schemas.microsoft.com/office/drawing/2014/main" id="{EEFBFB3F-6AAC-4365-9E79-D0B07D6BA0E8}"/>
                  </a:ext>
                </a:extLst>
              </p:cNvPr>
              <p:cNvSpPr/>
              <p:nvPr/>
            </p:nvSpPr>
            <p:spPr>
              <a:xfrm>
                <a:off x="2138044" y="5063706"/>
                <a:ext cx="286474" cy="2864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D3F7E6D9-71AF-4FC5-80AA-3BDDD1EE9CBB}"/>
                  </a:ext>
                </a:extLst>
              </p:cNvPr>
              <p:cNvSpPr txBox="1"/>
              <p:nvPr/>
            </p:nvSpPr>
            <p:spPr>
              <a:xfrm>
                <a:off x="2107026" y="4995624"/>
                <a:ext cx="389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x</a:t>
                </a:r>
                <a:r>
                  <a:rPr lang="en-US" altLang="zh-CN" baseline="-25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0</a:t>
                </a:r>
                <a:endParaRPr lang="zh-CN" altLang="en-US" baseline="-25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127" name="组合 126">
              <a:extLst>
                <a:ext uri="{FF2B5EF4-FFF2-40B4-BE49-F238E27FC236}">
                  <a16:creationId xmlns:a16="http://schemas.microsoft.com/office/drawing/2014/main" id="{AA700F49-D252-4C22-BD58-C016F1E388E0}"/>
                </a:ext>
              </a:extLst>
            </p:cNvPr>
            <p:cNvGrpSpPr/>
            <p:nvPr/>
          </p:nvGrpSpPr>
          <p:grpSpPr>
            <a:xfrm>
              <a:off x="4591443" y="5941027"/>
              <a:ext cx="377026" cy="369332"/>
              <a:chOff x="2130940" y="4980848"/>
              <a:chExt cx="377026" cy="369332"/>
            </a:xfrm>
          </p:grpSpPr>
          <p:sp>
            <p:nvSpPr>
              <p:cNvPr id="128" name="椭圆 127">
                <a:extLst>
                  <a:ext uri="{FF2B5EF4-FFF2-40B4-BE49-F238E27FC236}">
                    <a16:creationId xmlns:a16="http://schemas.microsoft.com/office/drawing/2014/main" id="{2F7621EB-E40F-4267-9E0D-11FCF5036907}"/>
                  </a:ext>
                </a:extLst>
              </p:cNvPr>
              <p:cNvSpPr/>
              <p:nvPr/>
            </p:nvSpPr>
            <p:spPr>
              <a:xfrm>
                <a:off x="2138044" y="5063706"/>
                <a:ext cx="286474" cy="2864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19D6760E-AD99-48D8-84E9-E61D77373B57}"/>
                  </a:ext>
                </a:extLst>
              </p:cNvPr>
              <p:cNvSpPr txBox="1"/>
              <p:nvPr/>
            </p:nvSpPr>
            <p:spPr>
              <a:xfrm>
                <a:off x="2130940" y="4980848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x</a:t>
                </a:r>
                <a:r>
                  <a:rPr lang="en-US" altLang="zh-CN" baseline="-25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1</a:t>
                </a:r>
                <a:endParaRPr lang="zh-CN" altLang="en-US" baseline="-25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130" name="组合 129">
              <a:extLst>
                <a:ext uri="{FF2B5EF4-FFF2-40B4-BE49-F238E27FC236}">
                  <a16:creationId xmlns:a16="http://schemas.microsoft.com/office/drawing/2014/main" id="{A72607BE-62B2-4B5A-80B2-76616FA7D58A}"/>
                </a:ext>
              </a:extLst>
            </p:cNvPr>
            <p:cNvGrpSpPr/>
            <p:nvPr/>
          </p:nvGrpSpPr>
          <p:grpSpPr>
            <a:xfrm>
              <a:off x="6169175" y="5929382"/>
              <a:ext cx="377026" cy="372899"/>
              <a:chOff x="2124506" y="4977281"/>
              <a:chExt cx="377026" cy="372899"/>
            </a:xfrm>
          </p:grpSpPr>
          <p:sp>
            <p:nvSpPr>
              <p:cNvPr id="131" name="椭圆 130">
                <a:extLst>
                  <a:ext uri="{FF2B5EF4-FFF2-40B4-BE49-F238E27FC236}">
                    <a16:creationId xmlns:a16="http://schemas.microsoft.com/office/drawing/2014/main" id="{4C387DFB-50C8-4D1C-B287-A27303FFF40E}"/>
                  </a:ext>
                </a:extLst>
              </p:cNvPr>
              <p:cNvSpPr/>
              <p:nvPr/>
            </p:nvSpPr>
            <p:spPr>
              <a:xfrm>
                <a:off x="2138044" y="5063706"/>
                <a:ext cx="286474" cy="2864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FD933BE6-7854-4C49-83A4-F7BD2233EF2D}"/>
                  </a:ext>
                </a:extLst>
              </p:cNvPr>
              <p:cNvSpPr txBox="1"/>
              <p:nvPr/>
            </p:nvSpPr>
            <p:spPr>
              <a:xfrm>
                <a:off x="2124506" y="4977281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x</a:t>
                </a:r>
                <a:r>
                  <a:rPr lang="en-US" altLang="zh-CN" baseline="-25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2</a:t>
                </a:r>
                <a:endParaRPr lang="zh-CN" altLang="en-US" baseline="-25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133" name="组合 132">
              <a:extLst>
                <a:ext uri="{FF2B5EF4-FFF2-40B4-BE49-F238E27FC236}">
                  <a16:creationId xmlns:a16="http://schemas.microsoft.com/office/drawing/2014/main" id="{457FDBC9-8F64-4ACF-B0A3-4399CFAC4826}"/>
                </a:ext>
              </a:extLst>
            </p:cNvPr>
            <p:cNvGrpSpPr/>
            <p:nvPr/>
          </p:nvGrpSpPr>
          <p:grpSpPr>
            <a:xfrm>
              <a:off x="7910375" y="5941027"/>
              <a:ext cx="377026" cy="369332"/>
              <a:chOff x="2104566" y="4984928"/>
              <a:chExt cx="377026" cy="369332"/>
            </a:xfrm>
          </p:grpSpPr>
          <p:sp>
            <p:nvSpPr>
              <p:cNvPr id="134" name="椭圆 133">
                <a:extLst>
                  <a:ext uri="{FF2B5EF4-FFF2-40B4-BE49-F238E27FC236}">
                    <a16:creationId xmlns:a16="http://schemas.microsoft.com/office/drawing/2014/main" id="{08E6157A-4E76-417F-8AAC-7C58C453AE96}"/>
                  </a:ext>
                </a:extLst>
              </p:cNvPr>
              <p:cNvSpPr/>
              <p:nvPr/>
            </p:nvSpPr>
            <p:spPr>
              <a:xfrm>
                <a:off x="2138044" y="5063706"/>
                <a:ext cx="286474" cy="2864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AC1B01B4-BE87-45CF-9BCE-FECBFB0F2408}"/>
                  </a:ext>
                </a:extLst>
              </p:cNvPr>
              <p:cNvSpPr txBox="1"/>
              <p:nvPr/>
            </p:nvSpPr>
            <p:spPr>
              <a:xfrm>
                <a:off x="2104566" y="4984928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err="1">
                    <a:latin typeface="黑体" panose="02010609060101010101" pitchFamily="49" charset="-122"/>
                    <a:ea typeface="黑体" panose="02010609060101010101" pitchFamily="49" charset="-122"/>
                  </a:rPr>
                  <a:t>x</a:t>
                </a:r>
                <a:r>
                  <a:rPr lang="en-US" altLang="zh-CN" baseline="-25000" dirty="0" err="1">
                    <a:latin typeface="黑体" panose="02010609060101010101" pitchFamily="49" charset="-122"/>
                    <a:ea typeface="黑体" panose="02010609060101010101" pitchFamily="49" charset="-122"/>
                  </a:rPr>
                  <a:t>t</a:t>
                </a:r>
                <a:endParaRPr lang="zh-CN" altLang="en-US" baseline="-25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cxnSp>
          <p:nvCxnSpPr>
            <p:cNvPr id="160" name="直接箭头连接符 159">
              <a:extLst>
                <a:ext uri="{FF2B5EF4-FFF2-40B4-BE49-F238E27FC236}">
                  <a16:creationId xmlns:a16="http://schemas.microsoft.com/office/drawing/2014/main" id="{B61637F4-9567-4BD2-B614-84839FBDA6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834" y="5566163"/>
              <a:ext cx="3807" cy="45772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箭头连接符 160">
              <a:extLst>
                <a:ext uri="{FF2B5EF4-FFF2-40B4-BE49-F238E27FC236}">
                  <a16:creationId xmlns:a16="http://schemas.microsoft.com/office/drawing/2014/main" id="{158FEF5F-18CB-4177-922C-624E8FA1FF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31000" y="5570245"/>
              <a:ext cx="0" cy="45363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箭头连接符 162">
              <a:extLst>
                <a:ext uri="{FF2B5EF4-FFF2-40B4-BE49-F238E27FC236}">
                  <a16:creationId xmlns:a16="http://schemas.microsoft.com/office/drawing/2014/main" id="{8A672BB0-F095-4C73-BEF5-AF33116C32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92140" y="5562167"/>
              <a:ext cx="0" cy="4617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矩形 225">
              <a:extLst>
                <a:ext uri="{FF2B5EF4-FFF2-40B4-BE49-F238E27FC236}">
                  <a16:creationId xmlns:a16="http://schemas.microsoft.com/office/drawing/2014/main" id="{052B949C-4EA1-41A6-A3FF-7D306CD1D469}"/>
                </a:ext>
              </a:extLst>
            </p:cNvPr>
            <p:cNvSpPr/>
            <p:nvPr/>
          </p:nvSpPr>
          <p:spPr>
            <a:xfrm>
              <a:off x="2816954" y="2694363"/>
              <a:ext cx="5586385" cy="42128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Fully Connected Layers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27" name="直接箭头连接符 226">
              <a:extLst>
                <a:ext uri="{FF2B5EF4-FFF2-40B4-BE49-F238E27FC236}">
                  <a16:creationId xmlns:a16="http://schemas.microsoft.com/office/drawing/2014/main" id="{A1271E1A-3C1E-4249-8092-AFF71ED746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7782" y="4701416"/>
              <a:ext cx="576" cy="4414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箭头连接符 227">
              <a:extLst>
                <a:ext uri="{FF2B5EF4-FFF2-40B4-BE49-F238E27FC236}">
                  <a16:creationId xmlns:a16="http://schemas.microsoft.com/office/drawing/2014/main" id="{15DB3E00-04EA-4EE9-BC8E-384F4529B5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9701" y="4701416"/>
              <a:ext cx="576" cy="4414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箭头连接符 228">
              <a:extLst>
                <a:ext uri="{FF2B5EF4-FFF2-40B4-BE49-F238E27FC236}">
                  <a16:creationId xmlns:a16="http://schemas.microsoft.com/office/drawing/2014/main" id="{62578C55-AB5B-4B09-8CA3-11A74CB805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24394" y="4698916"/>
              <a:ext cx="1556" cy="4439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箭头连接符 229">
              <a:extLst>
                <a:ext uri="{FF2B5EF4-FFF2-40B4-BE49-F238E27FC236}">
                  <a16:creationId xmlns:a16="http://schemas.microsoft.com/office/drawing/2014/main" id="{FAEC9874-3686-45B0-8F05-8D8773959C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98888" y="4700153"/>
              <a:ext cx="4322" cy="4521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矩形: 圆角 230">
              <a:extLst>
                <a:ext uri="{FF2B5EF4-FFF2-40B4-BE49-F238E27FC236}">
                  <a16:creationId xmlns:a16="http://schemas.microsoft.com/office/drawing/2014/main" id="{E851BF8A-7F94-4A43-8947-CF4E41B39B52}"/>
                </a:ext>
              </a:extLst>
            </p:cNvPr>
            <p:cNvSpPr/>
            <p:nvPr/>
          </p:nvSpPr>
          <p:spPr>
            <a:xfrm>
              <a:off x="2394514" y="4206370"/>
              <a:ext cx="6421494" cy="1512265"/>
            </a:xfrm>
            <a:prstGeom prst="roundRect">
              <a:avLst/>
            </a:prstGeom>
            <a:noFill/>
            <a:ln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8" name="直接箭头连接符 237">
              <a:extLst>
                <a:ext uri="{FF2B5EF4-FFF2-40B4-BE49-F238E27FC236}">
                  <a16:creationId xmlns:a16="http://schemas.microsoft.com/office/drawing/2014/main" id="{A1AF66E6-D5E7-4FBA-BCC4-604AAB299D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1381" y="5364250"/>
              <a:ext cx="1002963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接箭头连接符 238">
              <a:extLst>
                <a:ext uri="{FF2B5EF4-FFF2-40B4-BE49-F238E27FC236}">
                  <a16:creationId xmlns:a16="http://schemas.microsoft.com/office/drawing/2014/main" id="{7DECC0A4-930C-416D-89E9-11B7570EE44B}"/>
                </a:ext>
              </a:extLst>
            </p:cNvPr>
            <p:cNvCxnSpPr>
              <a:cxnSpLocks/>
              <a:endCxn id="99" idx="1"/>
            </p:cNvCxnSpPr>
            <p:nvPr/>
          </p:nvCxnSpPr>
          <p:spPr>
            <a:xfrm>
              <a:off x="6663684" y="5364251"/>
              <a:ext cx="113449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矩形 240">
              <a:extLst>
                <a:ext uri="{FF2B5EF4-FFF2-40B4-BE49-F238E27FC236}">
                  <a16:creationId xmlns:a16="http://schemas.microsoft.com/office/drawing/2014/main" id="{6D6FA477-0E1C-4A7B-A01A-B4C69D319377}"/>
                </a:ext>
              </a:extLst>
            </p:cNvPr>
            <p:cNvSpPr/>
            <p:nvPr/>
          </p:nvSpPr>
          <p:spPr>
            <a:xfrm>
              <a:off x="2816953" y="1860533"/>
              <a:ext cx="5586385" cy="42128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Softmax</a:t>
              </a:r>
              <a:r>
                <a:rPr lang="en-US" altLang="zh-CN" dirty="0">
                  <a:solidFill>
                    <a:schemeClr val="tx1"/>
                  </a:solidFill>
                </a:rPr>
                <a:t> Layer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8" name="矩形 267">
              <a:extLst>
                <a:ext uri="{FF2B5EF4-FFF2-40B4-BE49-F238E27FC236}">
                  <a16:creationId xmlns:a16="http://schemas.microsoft.com/office/drawing/2014/main" id="{CA8A2C60-B06E-4E40-B140-DF7A1E3D18F6}"/>
                </a:ext>
              </a:extLst>
            </p:cNvPr>
            <p:cNvSpPr/>
            <p:nvPr/>
          </p:nvSpPr>
          <p:spPr>
            <a:xfrm>
              <a:off x="2816954" y="4303505"/>
              <a:ext cx="605732" cy="403821"/>
            </a:xfrm>
            <a:prstGeom prst="rect">
              <a:avLst/>
            </a:prstGeom>
            <a:solidFill>
              <a:srgbClr val="E1F7D0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A</a:t>
              </a:r>
              <a:endPara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69" name="矩形 268">
              <a:extLst>
                <a:ext uri="{FF2B5EF4-FFF2-40B4-BE49-F238E27FC236}">
                  <a16:creationId xmlns:a16="http://schemas.microsoft.com/office/drawing/2014/main" id="{63306402-5A46-421C-8667-70EF960E3F6E}"/>
                </a:ext>
              </a:extLst>
            </p:cNvPr>
            <p:cNvSpPr/>
            <p:nvPr/>
          </p:nvSpPr>
          <p:spPr>
            <a:xfrm>
              <a:off x="4425649" y="4303504"/>
              <a:ext cx="605732" cy="403821"/>
            </a:xfrm>
            <a:prstGeom prst="rect">
              <a:avLst/>
            </a:prstGeom>
            <a:solidFill>
              <a:srgbClr val="E1F7D0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A</a:t>
              </a:r>
              <a:endPara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70" name="矩形 269">
              <a:extLst>
                <a:ext uri="{FF2B5EF4-FFF2-40B4-BE49-F238E27FC236}">
                  <a16:creationId xmlns:a16="http://schemas.microsoft.com/office/drawing/2014/main" id="{1343A34A-6E15-4013-89C7-388E1E88133C}"/>
                </a:ext>
              </a:extLst>
            </p:cNvPr>
            <p:cNvSpPr/>
            <p:nvPr/>
          </p:nvSpPr>
          <p:spPr>
            <a:xfrm>
              <a:off x="6034343" y="4303503"/>
              <a:ext cx="605732" cy="403821"/>
            </a:xfrm>
            <a:prstGeom prst="rect">
              <a:avLst/>
            </a:prstGeom>
            <a:solidFill>
              <a:srgbClr val="E1F7D0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A</a:t>
              </a:r>
              <a:endPara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71" name="矩形 270">
              <a:extLst>
                <a:ext uri="{FF2B5EF4-FFF2-40B4-BE49-F238E27FC236}">
                  <a16:creationId xmlns:a16="http://schemas.microsoft.com/office/drawing/2014/main" id="{08ACDD0B-BA09-4598-8919-3C09DC57F3E8}"/>
                </a:ext>
              </a:extLst>
            </p:cNvPr>
            <p:cNvSpPr/>
            <p:nvPr/>
          </p:nvSpPr>
          <p:spPr>
            <a:xfrm>
              <a:off x="7798183" y="4303502"/>
              <a:ext cx="605732" cy="403821"/>
            </a:xfrm>
            <a:prstGeom prst="rect">
              <a:avLst/>
            </a:prstGeom>
            <a:solidFill>
              <a:srgbClr val="E1F7D0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A</a:t>
              </a:r>
              <a:endPara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272" name="直接箭头连接符 271">
              <a:extLst>
                <a:ext uri="{FF2B5EF4-FFF2-40B4-BE49-F238E27FC236}">
                  <a16:creationId xmlns:a16="http://schemas.microsoft.com/office/drawing/2014/main" id="{0F032FF0-DDDD-4C99-914F-B2F92EDE975D}"/>
                </a:ext>
              </a:extLst>
            </p:cNvPr>
            <p:cNvCxnSpPr>
              <a:cxnSpLocks/>
              <a:stCxn id="268" idx="3"/>
              <a:endCxn id="269" idx="1"/>
            </p:cNvCxnSpPr>
            <p:nvPr/>
          </p:nvCxnSpPr>
          <p:spPr>
            <a:xfrm flipV="1">
              <a:off x="3422686" y="4505415"/>
              <a:ext cx="1002963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直接箭头连接符 272">
              <a:extLst>
                <a:ext uri="{FF2B5EF4-FFF2-40B4-BE49-F238E27FC236}">
                  <a16:creationId xmlns:a16="http://schemas.microsoft.com/office/drawing/2014/main" id="{90E2293D-B966-43E9-9BA0-67A1F3D16DEA}"/>
                </a:ext>
              </a:extLst>
            </p:cNvPr>
            <p:cNvCxnSpPr>
              <a:cxnSpLocks/>
              <a:stCxn id="268" idx="0"/>
              <a:endCxn id="276" idx="2"/>
            </p:cNvCxnSpPr>
            <p:nvPr/>
          </p:nvCxnSpPr>
          <p:spPr>
            <a:xfrm flipV="1">
              <a:off x="3119820" y="3862089"/>
              <a:ext cx="576" cy="4414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4" name="组合 273">
              <a:extLst>
                <a:ext uri="{FF2B5EF4-FFF2-40B4-BE49-F238E27FC236}">
                  <a16:creationId xmlns:a16="http://schemas.microsoft.com/office/drawing/2014/main" id="{6F7A3F32-35B3-43DD-BD95-8D55BD11914A}"/>
                </a:ext>
              </a:extLst>
            </p:cNvPr>
            <p:cNvGrpSpPr/>
            <p:nvPr/>
          </p:nvGrpSpPr>
          <p:grpSpPr>
            <a:xfrm>
              <a:off x="2925471" y="3492757"/>
              <a:ext cx="389850" cy="369332"/>
              <a:chOff x="2114473" y="1827157"/>
              <a:chExt cx="389850" cy="369332"/>
            </a:xfrm>
          </p:grpSpPr>
          <p:sp>
            <p:nvSpPr>
              <p:cNvPr id="275" name="椭圆 274">
                <a:extLst>
                  <a:ext uri="{FF2B5EF4-FFF2-40B4-BE49-F238E27FC236}">
                    <a16:creationId xmlns:a16="http://schemas.microsoft.com/office/drawing/2014/main" id="{8EA6C1E3-02A9-4F50-A085-8C0D290A2BAC}"/>
                  </a:ext>
                </a:extLst>
              </p:cNvPr>
              <p:cNvSpPr/>
              <p:nvPr/>
            </p:nvSpPr>
            <p:spPr>
              <a:xfrm>
                <a:off x="2138044" y="1910015"/>
                <a:ext cx="286474" cy="286474"/>
              </a:xfrm>
              <a:prstGeom prst="ellipse">
                <a:avLst/>
              </a:prstGeom>
              <a:solidFill>
                <a:srgbClr val="DDAD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6" name="文本框 275">
                <a:extLst>
                  <a:ext uri="{FF2B5EF4-FFF2-40B4-BE49-F238E27FC236}">
                    <a16:creationId xmlns:a16="http://schemas.microsoft.com/office/drawing/2014/main" id="{D877F657-CBDB-43BC-8E80-C98CF8D79CC3}"/>
                  </a:ext>
                </a:extLst>
              </p:cNvPr>
              <p:cNvSpPr txBox="1"/>
              <p:nvPr/>
            </p:nvSpPr>
            <p:spPr>
              <a:xfrm>
                <a:off x="2114473" y="1827157"/>
                <a:ext cx="389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h</a:t>
                </a:r>
                <a:r>
                  <a:rPr lang="en-US" altLang="zh-CN" baseline="-25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0</a:t>
                </a:r>
                <a:endParaRPr lang="zh-CN" altLang="en-US" baseline="-25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277" name="组合 276">
              <a:extLst>
                <a:ext uri="{FF2B5EF4-FFF2-40B4-BE49-F238E27FC236}">
                  <a16:creationId xmlns:a16="http://schemas.microsoft.com/office/drawing/2014/main" id="{603AED5A-48B7-4312-A384-2D884ADC47A2}"/>
                </a:ext>
              </a:extLst>
            </p:cNvPr>
            <p:cNvGrpSpPr/>
            <p:nvPr/>
          </p:nvGrpSpPr>
          <p:grpSpPr>
            <a:xfrm>
              <a:off x="4567872" y="3492757"/>
              <a:ext cx="377026" cy="369332"/>
              <a:chOff x="2114473" y="1827157"/>
              <a:chExt cx="377026" cy="369332"/>
            </a:xfrm>
          </p:grpSpPr>
          <p:sp>
            <p:nvSpPr>
              <p:cNvPr id="278" name="椭圆 277">
                <a:extLst>
                  <a:ext uri="{FF2B5EF4-FFF2-40B4-BE49-F238E27FC236}">
                    <a16:creationId xmlns:a16="http://schemas.microsoft.com/office/drawing/2014/main" id="{AE42067D-4D95-40C5-8366-1EFDB99C9092}"/>
                  </a:ext>
                </a:extLst>
              </p:cNvPr>
              <p:cNvSpPr/>
              <p:nvPr/>
            </p:nvSpPr>
            <p:spPr>
              <a:xfrm>
                <a:off x="2138044" y="1910015"/>
                <a:ext cx="286474" cy="286474"/>
              </a:xfrm>
              <a:prstGeom prst="ellipse">
                <a:avLst/>
              </a:prstGeom>
              <a:solidFill>
                <a:srgbClr val="DDAD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9" name="文本框 278">
                <a:extLst>
                  <a:ext uri="{FF2B5EF4-FFF2-40B4-BE49-F238E27FC236}">
                    <a16:creationId xmlns:a16="http://schemas.microsoft.com/office/drawing/2014/main" id="{A5333E34-368A-415D-B8D0-CF70A9E051A1}"/>
                  </a:ext>
                </a:extLst>
              </p:cNvPr>
              <p:cNvSpPr txBox="1"/>
              <p:nvPr/>
            </p:nvSpPr>
            <p:spPr>
              <a:xfrm>
                <a:off x="2114473" y="1827157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h</a:t>
                </a:r>
                <a:r>
                  <a:rPr lang="en-US" altLang="zh-CN" baseline="-25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1</a:t>
                </a:r>
                <a:endParaRPr lang="zh-CN" altLang="en-US" baseline="-25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280" name="组合 279">
              <a:extLst>
                <a:ext uri="{FF2B5EF4-FFF2-40B4-BE49-F238E27FC236}">
                  <a16:creationId xmlns:a16="http://schemas.microsoft.com/office/drawing/2014/main" id="{E094E488-BCD8-4473-8F34-B09488BABE1D}"/>
                </a:ext>
              </a:extLst>
            </p:cNvPr>
            <p:cNvGrpSpPr/>
            <p:nvPr/>
          </p:nvGrpSpPr>
          <p:grpSpPr>
            <a:xfrm>
              <a:off x="6140266" y="3492757"/>
              <a:ext cx="377026" cy="369332"/>
              <a:chOff x="2114473" y="1827157"/>
              <a:chExt cx="377026" cy="369332"/>
            </a:xfrm>
          </p:grpSpPr>
          <p:sp>
            <p:nvSpPr>
              <p:cNvPr id="281" name="椭圆 280">
                <a:extLst>
                  <a:ext uri="{FF2B5EF4-FFF2-40B4-BE49-F238E27FC236}">
                    <a16:creationId xmlns:a16="http://schemas.microsoft.com/office/drawing/2014/main" id="{4EDECF1A-79A0-4368-8EF0-DE35B2BDB2AE}"/>
                  </a:ext>
                </a:extLst>
              </p:cNvPr>
              <p:cNvSpPr/>
              <p:nvPr/>
            </p:nvSpPr>
            <p:spPr>
              <a:xfrm>
                <a:off x="2138044" y="1910015"/>
                <a:ext cx="286474" cy="286474"/>
              </a:xfrm>
              <a:prstGeom prst="ellipse">
                <a:avLst/>
              </a:prstGeom>
              <a:solidFill>
                <a:srgbClr val="DDAD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2" name="文本框 281">
                <a:extLst>
                  <a:ext uri="{FF2B5EF4-FFF2-40B4-BE49-F238E27FC236}">
                    <a16:creationId xmlns:a16="http://schemas.microsoft.com/office/drawing/2014/main" id="{BC2DB990-2E22-4B97-8A06-0A88B572BA17}"/>
                  </a:ext>
                </a:extLst>
              </p:cNvPr>
              <p:cNvSpPr txBox="1"/>
              <p:nvPr/>
            </p:nvSpPr>
            <p:spPr>
              <a:xfrm>
                <a:off x="2114473" y="1827157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h</a:t>
                </a:r>
                <a:r>
                  <a:rPr lang="en-US" altLang="zh-CN" baseline="-25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2</a:t>
                </a:r>
                <a:endParaRPr lang="zh-CN" altLang="en-US" baseline="-25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283" name="组合 282">
              <a:extLst>
                <a:ext uri="{FF2B5EF4-FFF2-40B4-BE49-F238E27FC236}">
                  <a16:creationId xmlns:a16="http://schemas.microsoft.com/office/drawing/2014/main" id="{9971044B-2A33-44EA-86EC-E131B4782C07}"/>
                </a:ext>
              </a:extLst>
            </p:cNvPr>
            <p:cNvGrpSpPr/>
            <p:nvPr/>
          </p:nvGrpSpPr>
          <p:grpSpPr>
            <a:xfrm>
              <a:off x="7936407" y="3492757"/>
              <a:ext cx="377026" cy="369332"/>
              <a:chOff x="2114473" y="1827157"/>
              <a:chExt cx="377026" cy="369332"/>
            </a:xfrm>
          </p:grpSpPr>
          <p:sp>
            <p:nvSpPr>
              <p:cNvPr id="284" name="椭圆 283">
                <a:extLst>
                  <a:ext uri="{FF2B5EF4-FFF2-40B4-BE49-F238E27FC236}">
                    <a16:creationId xmlns:a16="http://schemas.microsoft.com/office/drawing/2014/main" id="{82A4738C-ECD5-4F0F-93E5-6B9648FDE0C4}"/>
                  </a:ext>
                </a:extLst>
              </p:cNvPr>
              <p:cNvSpPr/>
              <p:nvPr/>
            </p:nvSpPr>
            <p:spPr>
              <a:xfrm>
                <a:off x="2138044" y="1910015"/>
                <a:ext cx="286474" cy="286474"/>
              </a:xfrm>
              <a:prstGeom prst="ellipse">
                <a:avLst/>
              </a:prstGeom>
              <a:solidFill>
                <a:srgbClr val="DDAD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5" name="文本框 284">
                <a:extLst>
                  <a:ext uri="{FF2B5EF4-FFF2-40B4-BE49-F238E27FC236}">
                    <a16:creationId xmlns:a16="http://schemas.microsoft.com/office/drawing/2014/main" id="{8417C3C4-7EF8-4D9A-8A0A-9ED266C61DE7}"/>
                  </a:ext>
                </a:extLst>
              </p:cNvPr>
              <p:cNvSpPr txBox="1"/>
              <p:nvPr/>
            </p:nvSpPr>
            <p:spPr>
              <a:xfrm>
                <a:off x="2114473" y="1827157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err="1">
                    <a:latin typeface="黑体" panose="02010609060101010101" pitchFamily="49" charset="-122"/>
                    <a:ea typeface="黑体" panose="02010609060101010101" pitchFamily="49" charset="-122"/>
                  </a:rPr>
                  <a:t>h</a:t>
                </a:r>
                <a:r>
                  <a:rPr lang="en-US" altLang="zh-CN" baseline="-25000" dirty="0" err="1">
                    <a:latin typeface="黑体" panose="02010609060101010101" pitchFamily="49" charset="-122"/>
                    <a:ea typeface="黑体" panose="02010609060101010101" pitchFamily="49" charset="-122"/>
                  </a:rPr>
                  <a:t>t</a:t>
                </a:r>
                <a:endParaRPr lang="zh-CN" altLang="en-US" baseline="-25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cxnSp>
          <p:nvCxnSpPr>
            <p:cNvPr id="286" name="直接箭头连接符 285">
              <a:extLst>
                <a:ext uri="{FF2B5EF4-FFF2-40B4-BE49-F238E27FC236}">
                  <a16:creationId xmlns:a16="http://schemas.microsoft.com/office/drawing/2014/main" id="{8CFA6011-D95A-46C5-8047-BBCBBE075AFA}"/>
                </a:ext>
              </a:extLst>
            </p:cNvPr>
            <p:cNvCxnSpPr>
              <a:cxnSpLocks/>
              <a:stCxn id="270" idx="0"/>
            </p:cNvCxnSpPr>
            <p:nvPr/>
          </p:nvCxnSpPr>
          <p:spPr>
            <a:xfrm flipH="1" flipV="1">
              <a:off x="6335653" y="3859587"/>
              <a:ext cx="1556" cy="4439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直接箭头连接符 286">
              <a:extLst>
                <a:ext uri="{FF2B5EF4-FFF2-40B4-BE49-F238E27FC236}">
                  <a16:creationId xmlns:a16="http://schemas.microsoft.com/office/drawing/2014/main" id="{26302A44-FEE9-49E0-A422-0DE78B068D00}"/>
                </a:ext>
              </a:extLst>
            </p:cNvPr>
            <p:cNvCxnSpPr>
              <a:cxnSpLocks/>
              <a:stCxn id="271" idx="0"/>
            </p:cNvCxnSpPr>
            <p:nvPr/>
          </p:nvCxnSpPr>
          <p:spPr>
            <a:xfrm flipH="1" flipV="1">
              <a:off x="8096727" y="3851378"/>
              <a:ext cx="4322" cy="4521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直接箭头连接符 287">
              <a:extLst>
                <a:ext uri="{FF2B5EF4-FFF2-40B4-BE49-F238E27FC236}">
                  <a16:creationId xmlns:a16="http://schemas.microsoft.com/office/drawing/2014/main" id="{977D7687-E77F-4840-A106-DB68319C52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4984" y="3858008"/>
              <a:ext cx="576" cy="4414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直接箭头连接符 288">
              <a:extLst>
                <a:ext uri="{FF2B5EF4-FFF2-40B4-BE49-F238E27FC236}">
                  <a16:creationId xmlns:a16="http://schemas.microsoft.com/office/drawing/2014/main" id="{09951B34-2541-4F49-B83C-0303AFB1EE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7782" y="3128206"/>
              <a:ext cx="576" cy="4414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直接箭头连接符 289">
              <a:extLst>
                <a:ext uri="{FF2B5EF4-FFF2-40B4-BE49-F238E27FC236}">
                  <a16:creationId xmlns:a16="http://schemas.microsoft.com/office/drawing/2014/main" id="{E62EAE0E-3086-4DFD-940A-40564E71E2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9701" y="3128206"/>
              <a:ext cx="576" cy="4414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直接箭头连接符 290">
              <a:extLst>
                <a:ext uri="{FF2B5EF4-FFF2-40B4-BE49-F238E27FC236}">
                  <a16:creationId xmlns:a16="http://schemas.microsoft.com/office/drawing/2014/main" id="{2F356659-150E-4440-A412-FA79D52EE71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24394" y="3125706"/>
              <a:ext cx="1556" cy="4439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直接箭头连接符 291">
              <a:extLst>
                <a:ext uri="{FF2B5EF4-FFF2-40B4-BE49-F238E27FC236}">
                  <a16:creationId xmlns:a16="http://schemas.microsoft.com/office/drawing/2014/main" id="{F095DD6E-1904-4043-AC67-11470946711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98888" y="3126943"/>
              <a:ext cx="4322" cy="4521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直接箭头连接符 292">
              <a:extLst>
                <a:ext uri="{FF2B5EF4-FFF2-40B4-BE49-F238E27FC236}">
                  <a16:creationId xmlns:a16="http://schemas.microsoft.com/office/drawing/2014/main" id="{3024D357-7CAC-4A0F-A5E6-1F90050522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1381" y="4505412"/>
              <a:ext cx="1002963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直接箭头连接符 293">
              <a:extLst>
                <a:ext uri="{FF2B5EF4-FFF2-40B4-BE49-F238E27FC236}">
                  <a16:creationId xmlns:a16="http://schemas.microsoft.com/office/drawing/2014/main" id="{FE2CDD4D-B048-4547-BCC5-F9F4F9216530}"/>
                </a:ext>
              </a:extLst>
            </p:cNvPr>
            <p:cNvCxnSpPr>
              <a:cxnSpLocks/>
              <a:endCxn id="271" idx="1"/>
            </p:cNvCxnSpPr>
            <p:nvPr/>
          </p:nvCxnSpPr>
          <p:spPr>
            <a:xfrm>
              <a:off x="6663684" y="4505413"/>
              <a:ext cx="113449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7" name="组合 296">
              <a:extLst>
                <a:ext uri="{FF2B5EF4-FFF2-40B4-BE49-F238E27FC236}">
                  <a16:creationId xmlns:a16="http://schemas.microsoft.com/office/drawing/2014/main" id="{9A369BCE-1EE8-4B20-8000-7A55574DD34F}"/>
                </a:ext>
              </a:extLst>
            </p:cNvPr>
            <p:cNvGrpSpPr/>
            <p:nvPr/>
          </p:nvGrpSpPr>
          <p:grpSpPr>
            <a:xfrm>
              <a:off x="2933654" y="1107170"/>
              <a:ext cx="377026" cy="369332"/>
              <a:chOff x="2110268" y="4986505"/>
              <a:chExt cx="377026" cy="369332"/>
            </a:xfrm>
          </p:grpSpPr>
          <p:sp>
            <p:nvSpPr>
              <p:cNvPr id="298" name="椭圆 297">
                <a:extLst>
                  <a:ext uri="{FF2B5EF4-FFF2-40B4-BE49-F238E27FC236}">
                    <a16:creationId xmlns:a16="http://schemas.microsoft.com/office/drawing/2014/main" id="{AEA7DC08-0D2C-4663-A3B0-A01C5471630D}"/>
                  </a:ext>
                </a:extLst>
              </p:cNvPr>
              <p:cNvSpPr/>
              <p:nvPr/>
            </p:nvSpPr>
            <p:spPr>
              <a:xfrm>
                <a:off x="2138044" y="5063706"/>
                <a:ext cx="286474" cy="2864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99" name="文本框 298">
                <a:extLst>
                  <a:ext uri="{FF2B5EF4-FFF2-40B4-BE49-F238E27FC236}">
                    <a16:creationId xmlns:a16="http://schemas.microsoft.com/office/drawing/2014/main" id="{60886956-5353-42E5-ACA2-B6B922335630}"/>
                  </a:ext>
                </a:extLst>
              </p:cNvPr>
              <p:cNvSpPr txBox="1"/>
              <p:nvPr/>
            </p:nvSpPr>
            <p:spPr>
              <a:xfrm>
                <a:off x="2110268" y="4986505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y</a:t>
                </a:r>
                <a:r>
                  <a:rPr lang="en-US" altLang="zh-CN" baseline="-25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0</a:t>
                </a:r>
                <a:endParaRPr lang="zh-CN" altLang="en-US" baseline="-25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300" name="组合 299">
              <a:extLst>
                <a:ext uri="{FF2B5EF4-FFF2-40B4-BE49-F238E27FC236}">
                  <a16:creationId xmlns:a16="http://schemas.microsoft.com/office/drawing/2014/main" id="{E38B729F-D1E5-4432-8D05-EC19E656C08F}"/>
                </a:ext>
              </a:extLst>
            </p:cNvPr>
            <p:cNvGrpSpPr/>
            <p:nvPr/>
          </p:nvGrpSpPr>
          <p:grpSpPr>
            <a:xfrm>
              <a:off x="4577194" y="1120287"/>
              <a:ext cx="377026" cy="373412"/>
              <a:chOff x="2122719" y="4976768"/>
              <a:chExt cx="377026" cy="373412"/>
            </a:xfrm>
          </p:grpSpPr>
          <p:sp>
            <p:nvSpPr>
              <p:cNvPr id="301" name="椭圆 300">
                <a:extLst>
                  <a:ext uri="{FF2B5EF4-FFF2-40B4-BE49-F238E27FC236}">
                    <a16:creationId xmlns:a16="http://schemas.microsoft.com/office/drawing/2014/main" id="{824D14AD-1945-4027-A7D2-060E5C46C1D6}"/>
                  </a:ext>
                </a:extLst>
              </p:cNvPr>
              <p:cNvSpPr/>
              <p:nvPr/>
            </p:nvSpPr>
            <p:spPr>
              <a:xfrm>
                <a:off x="2138044" y="5063706"/>
                <a:ext cx="286474" cy="2864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2" name="文本框 301">
                <a:extLst>
                  <a:ext uri="{FF2B5EF4-FFF2-40B4-BE49-F238E27FC236}">
                    <a16:creationId xmlns:a16="http://schemas.microsoft.com/office/drawing/2014/main" id="{BE00F6DD-5E50-4FCE-B731-EFFAC035B0EE}"/>
                  </a:ext>
                </a:extLst>
              </p:cNvPr>
              <p:cNvSpPr txBox="1"/>
              <p:nvPr/>
            </p:nvSpPr>
            <p:spPr>
              <a:xfrm>
                <a:off x="2122719" y="4976768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y</a:t>
                </a:r>
                <a:r>
                  <a:rPr lang="en-US" altLang="zh-CN" baseline="-25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1</a:t>
                </a:r>
                <a:endParaRPr lang="zh-CN" altLang="en-US" baseline="-25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303" name="组合 302">
              <a:extLst>
                <a:ext uri="{FF2B5EF4-FFF2-40B4-BE49-F238E27FC236}">
                  <a16:creationId xmlns:a16="http://schemas.microsoft.com/office/drawing/2014/main" id="{AABB1D9D-2422-4ADA-9432-A0FB445AD83B}"/>
                </a:ext>
              </a:extLst>
            </p:cNvPr>
            <p:cNvGrpSpPr/>
            <p:nvPr/>
          </p:nvGrpSpPr>
          <p:grpSpPr>
            <a:xfrm>
              <a:off x="6157481" y="1109155"/>
              <a:ext cx="377026" cy="376466"/>
              <a:chOff x="2118840" y="4973714"/>
              <a:chExt cx="377026" cy="376466"/>
            </a:xfrm>
          </p:grpSpPr>
          <p:sp>
            <p:nvSpPr>
              <p:cNvPr id="304" name="椭圆 303">
                <a:extLst>
                  <a:ext uri="{FF2B5EF4-FFF2-40B4-BE49-F238E27FC236}">
                    <a16:creationId xmlns:a16="http://schemas.microsoft.com/office/drawing/2014/main" id="{19BE1CD7-2729-4551-9A2E-FD380E0A37FF}"/>
                  </a:ext>
                </a:extLst>
              </p:cNvPr>
              <p:cNvSpPr/>
              <p:nvPr/>
            </p:nvSpPr>
            <p:spPr>
              <a:xfrm>
                <a:off x="2138044" y="5063706"/>
                <a:ext cx="286474" cy="2864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5" name="文本框 304">
                <a:extLst>
                  <a:ext uri="{FF2B5EF4-FFF2-40B4-BE49-F238E27FC236}">
                    <a16:creationId xmlns:a16="http://schemas.microsoft.com/office/drawing/2014/main" id="{B6D4B79F-D906-4713-945F-8BF436D94181}"/>
                  </a:ext>
                </a:extLst>
              </p:cNvPr>
              <p:cNvSpPr txBox="1"/>
              <p:nvPr/>
            </p:nvSpPr>
            <p:spPr>
              <a:xfrm>
                <a:off x="2118840" y="4973714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y</a:t>
                </a:r>
                <a:r>
                  <a:rPr lang="en-US" altLang="zh-CN" baseline="-25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2</a:t>
                </a:r>
                <a:endParaRPr lang="zh-CN" altLang="en-US" baseline="-25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306" name="组合 305">
              <a:extLst>
                <a:ext uri="{FF2B5EF4-FFF2-40B4-BE49-F238E27FC236}">
                  <a16:creationId xmlns:a16="http://schemas.microsoft.com/office/drawing/2014/main" id="{CB1C5F59-0CEF-4FF3-AD49-94F59F10825A}"/>
                </a:ext>
              </a:extLst>
            </p:cNvPr>
            <p:cNvGrpSpPr/>
            <p:nvPr/>
          </p:nvGrpSpPr>
          <p:grpSpPr>
            <a:xfrm>
              <a:off x="7910375" y="1123118"/>
              <a:ext cx="377026" cy="369332"/>
              <a:chOff x="2110594" y="4983679"/>
              <a:chExt cx="377026" cy="369332"/>
            </a:xfrm>
          </p:grpSpPr>
          <p:sp>
            <p:nvSpPr>
              <p:cNvPr id="307" name="椭圆 306">
                <a:extLst>
                  <a:ext uri="{FF2B5EF4-FFF2-40B4-BE49-F238E27FC236}">
                    <a16:creationId xmlns:a16="http://schemas.microsoft.com/office/drawing/2014/main" id="{29E7243F-C1D0-47E8-9515-47E2BE264BD7}"/>
                  </a:ext>
                </a:extLst>
              </p:cNvPr>
              <p:cNvSpPr/>
              <p:nvPr/>
            </p:nvSpPr>
            <p:spPr>
              <a:xfrm>
                <a:off x="2138044" y="5063706"/>
                <a:ext cx="286474" cy="2864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8" name="文本框 307">
                <a:extLst>
                  <a:ext uri="{FF2B5EF4-FFF2-40B4-BE49-F238E27FC236}">
                    <a16:creationId xmlns:a16="http://schemas.microsoft.com/office/drawing/2014/main" id="{F047FE61-DCAE-4E5C-BB9D-CCBA1F65D9AC}"/>
                  </a:ext>
                </a:extLst>
              </p:cNvPr>
              <p:cNvSpPr txBox="1"/>
              <p:nvPr/>
            </p:nvSpPr>
            <p:spPr>
              <a:xfrm>
                <a:off x="2110594" y="4983679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err="1">
                    <a:latin typeface="黑体" panose="02010609060101010101" pitchFamily="49" charset="-122"/>
                    <a:ea typeface="黑体" panose="02010609060101010101" pitchFamily="49" charset="-122"/>
                  </a:rPr>
                  <a:t>y</a:t>
                </a:r>
                <a:r>
                  <a:rPr lang="en-US" altLang="zh-CN" baseline="-25000" dirty="0" err="1">
                    <a:latin typeface="黑体" panose="02010609060101010101" pitchFamily="49" charset="-122"/>
                    <a:ea typeface="黑体" panose="02010609060101010101" pitchFamily="49" charset="-122"/>
                  </a:rPr>
                  <a:t>t</a:t>
                </a:r>
                <a:endParaRPr lang="zh-CN" altLang="en-US" baseline="-25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309" name="文本框 308">
              <a:extLst>
                <a:ext uri="{FF2B5EF4-FFF2-40B4-BE49-F238E27FC236}">
                  <a16:creationId xmlns:a16="http://schemas.microsoft.com/office/drawing/2014/main" id="{A8107FE8-8038-4BC5-ADB7-6618A17EE013}"/>
                </a:ext>
              </a:extLst>
            </p:cNvPr>
            <p:cNvSpPr txBox="1"/>
            <p:nvPr/>
          </p:nvSpPr>
          <p:spPr>
            <a:xfrm>
              <a:off x="6914941" y="1019218"/>
              <a:ext cx="5068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/>
                <a:t>…</a:t>
              </a:r>
              <a:endParaRPr lang="zh-CN" altLang="en-US" sz="3600" dirty="0"/>
            </a:p>
          </p:txBody>
        </p:sp>
        <p:cxnSp>
          <p:nvCxnSpPr>
            <p:cNvPr id="310" name="直接箭头连接符 309">
              <a:extLst>
                <a:ext uri="{FF2B5EF4-FFF2-40B4-BE49-F238E27FC236}">
                  <a16:creationId xmlns:a16="http://schemas.microsoft.com/office/drawing/2014/main" id="{8EE43519-02BF-4294-BF33-EF8F1C4C52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87496" y="1472204"/>
              <a:ext cx="0" cy="3944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直接箭头连接符 313">
              <a:extLst>
                <a:ext uri="{FF2B5EF4-FFF2-40B4-BE49-F238E27FC236}">
                  <a16:creationId xmlns:a16="http://schemas.microsoft.com/office/drawing/2014/main" id="{3BB0F2EA-6823-483F-95B9-5339661E3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834" y="1485621"/>
              <a:ext cx="0" cy="3944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接箭头连接符 314">
              <a:extLst>
                <a:ext uri="{FF2B5EF4-FFF2-40B4-BE49-F238E27FC236}">
                  <a16:creationId xmlns:a16="http://schemas.microsoft.com/office/drawing/2014/main" id="{B7E1848D-6D67-4115-AC67-57837CFC7A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35653" y="1468340"/>
              <a:ext cx="0" cy="3944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接箭头连接符 315">
              <a:extLst>
                <a:ext uri="{FF2B5EF4-FFF2-40B4-BE49-F238E27FC236}">
                  <a16:creationId xmlns:a16="http://schemas.microsoft.com/office/drawing/2014/main" id="{0831716F-DFC7-4598-A04D-FBC4C27F52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1062" y="1485620"/>
              <a:ext cx="0" cy="3944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7" name="图片 316">
              <a:extLst>
                <a:ext uri="{FF2B5EF4-FFF2-40B4-BE49-F238E27FC236}">
                  <a16:creationId xmlns:a16="http://schemas.microsoft.com/office/drawing/2014/main" id="{9B09B685-7182-4E3E-8966-4EA43DE01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4456" y="6440172"/>
              <a:ext cx="2243668" cy="274599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8" name="文本框 317">
                  <a:extLst>
                    <a:ext uri="{FF2B5EF4-FFF2-40B4-BE49-F238E27FC236}">
                      <a16:creationId xmlns:a16="http://schemas.microsoft.com/office/drawing/2014/main" id="{8B4AAACD-B635-41B6-9AA6-DB4E36036855}"/>
                    </a:ext>
                  </a:extLst>
                </p:cNvPr>
                <p:cNvSpPr txBox="1"/>
                <p:nvPr/>
              </p:nvSpPr>
              <p:spPr>
                <a:xfrm>
                  <a:off x="1578865" y="1139365"/>
                  <a:ext cx="1606555" cy="3695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zh-CN" altLang="en-US" sz="900" dirty="0"/>
                </a:p>
              </p:txBody>
            </p:sp>
          </mc:Choice>
          <mc:Fallback>
            <p:sp>
              <p:nvSpPr>
                <p:cNvPr id="318" name="文本框 317">
                  <a:extLst>
                    <a:ext uri="{FF2B5EF4-FFF2-40B4-BE49-F238E27FC236}">
                      <a16:creationId xmlns:a16="http://schemas.microsoft.com/office/drawing/2014/main" id="{8B4AAACD-B635-41B6-9AA6-DB4E360368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8865" y="1139365"/>
                  <a:ext cx="1606555" cy="369588"/>
                </a:xfrm>
                <a:prstGeom prst="rect">
                  <a:avLst/>
                </a:prstGeom>
                <a:blipFill>
                  <a:blip r:embed="rId5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11233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B31F42-DAE5-455B-A904-08D874028820}"/>
              </a:ext>
            </a:extLst>
          </p:cNvPr>
          <p:cNvSpPr txBox="1"/>
          <p:nvPr/>
        </p:nvSpPr>
        <p:spPr>
          <a:xfrm>
            <a:off x="0" y="110066"/>
            <a:ext cx="4474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序列切分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循环神经网络方案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训练结果 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B1013FE-09D7-4A64-AD00-0ABC5015388D}"/>
              </a:ext>
            </a:extLst>
          </p:cNvPr>
          <p:cNvGrpSpPr/>
          <p:nvPr/>
        </p:nvGrpSpPr>
        <p:grpSpPr>
          <a:xfrm>
            <a:off x="2578088" y="1297739"/>
            <a:ext cx="6892436" cy="4702226"/>
            <a:chOff x="2578088" y="1297739"/>
            <a:chExt cx="6892436" cy="470222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56038B01-A5EE-4CF9-AD2A-66611836B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6913" y="3865348"/>
              <a:ext cx="3029969" cy="212381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59B4732-F927-4334-9702-8602140E8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892" y="3846301"/>
              <a:ext cx="3009524" cy="2142857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E066366D-05E3-4EA7-828B-04803C92B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8088" y="1404565"/>
              <a:ext cx="3047619" cy="2123810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B4DE149-ACD7-4880-B4BF-CBD4640E1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0958" y="1404565"/>
              <a:ext cx="3009524" cy="2133333"/>
            </a:xfrm>
            <a:prstGeom prst="rect">
              <a:avLst/>
            </a:prstGeom>
          </p:spPr>
        </p:pic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EE5D5AE4-3F04-4C64-BD26-A5B8270FCC57}"/>
                </a:ext>
              </a:extLst>
            </p:cNvPr>
            <p:cNvGrpSpPr/>
            <p:nvPr/>
          </p:nvGrpSpPr>
          <p:grpSpPr>
            <a:xfrm>
              <a:off x="4953153" y="2837137"/>
              <a:ext cx="733248" cy="482952"/>
              <a:chOff x="10437962" y="3152001"/>
              <a:chExt cx="733248" cy="482952"/>
            </a:xfrm>
          </p:grpSpPr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878180E4-57AA-4D47-B207-521BC76E8107}"/>
                  </a:ext>
                </a:extLst>
              </p:cNvPr>
              <p:cNvGrpSpPr/>
              <p:nvPr/>
            </p:nvGrpSpPr>
            <p:grpSpPr>
              <a:xfrm>
                <a:off x="10437962" y="3152001"/>
                <a:ext cx="733248" cy="276999"/>
                <a:chOff x="10437962" y="3152001"/>
                <a:chExt cx="733248" cy="276999"/>
              </a:xfrm>
            </p:grpSpPr>
            <p:cxnSp>
              <p:nvCxnSpPr>
                <p:cNvPr id="20" name="直接连接符 19">
                  <a:extLst>
                    <a:ext uri="{FF2B5EF4-FFF2-40B4-BE49-F238E27FC236}">
                      <a16:creationId xmlns:a16="http://schemas.microsoft.com/office/drawing/2014/main" id="{80943DFB-5A3B-49EA-AAF2-DAA4BA9B44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437962" y="3312714"/>
                  <a:ext cx="267419" cy="0"/>
                </a:xfrm>
                <a:prstGeom prst="line">
                  <a:avLst/>
                </a:prstGeom>
                <a:ln w="19050"/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BCA4A645-A0DF-4AB2-8F7E-A6631DD0302C}"/>
                    </a:ext>
                  </a:extLst>
                </p:cNvPr>
                <p:cNvSpPr txBox="1"/>
                <p:nvPr/>
              </p:nvSpPr>
              <p:spPr>
                <a:xfrm>
                  <a:off x="10653625" y="3152001"/>
                  <a:ext cx="51758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/>
                    <a:t>train</a:t>
                  </a:r>
                  <a:endParaRPr lang="zh-CN" altLang="en-US" sz="1200" dirty="0"/>
                </a:p>
              </p:txBody>
            </p:sp>
          </p:grpSp>
          <p:grpSp>
            <p:nvGrpSpPr>
              <p:cNvPr id="108" name="组合 107">
                <a:extLst>
                  <a:ext uri="{FF2B5EF4-FFF2-40B4-BE49-F238E27FC236}">
                    <a16:creationId xmlns:a16="http://schemas.microsoft.com/office/drawing/2014/main" id="{872F0051-906A-4936-82EA-F75E67A96FB7}"/>
                  </a:ext>
                </a:extLst>
              </p:cNvPr>
              <p:cNvGrpSpPr/>
              <p:nvPr/>
            </p:nvGrpSpPr>
            <p:grpSpPr>
              <a:xfrm>
                <a:off x="10437962" y="3357954"/>
                <a:ext cx="733248" cy="276999"/>
                <a:chOff x="10437962" y="3159480"/>
                <a:chExt cx="733248" cy="276999"/>
              </a:xfrm>
            </p:grpSpPr>
            <p:cxnSp>
              <p:nvCxnSpPr>
                <p:cNvPr id="109" name="直接连接符 108">
                  <a:extLst>
                    <a:ext uri="{FF2B5EF4-FFF2-40B4-BE49-F238E27FC236}">
                      <a16:creationId xmlns:a16="http://schemas.microsoft.com/office/drawing/2014/main" id="{6227CA78-A283-42E5-8A99-49CD658D81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437962" y="3312714"/>
                  <a:ext cx="267419" cy="0"/>
                </a:xfrm>
                <a:prstGeom prst="line">
                  <a:avLst/>
                </a:prstGeom>
                <a:ln w="19050">
                  <a:solidFill>
                    <a:srgbClr val="FF562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" name="文本框 109">
                  <a:extLst>
                    <a:ext uri="{FF2B5EF4-FFF2-40B4-BE49-F238E27FC236}">
                      <a16:creationId xmlns:a16="http://schemas.microsoft.com/office/drawing/2014/main" id="{E921D84A-80FE-4CE7-BD4C-9312C8B7A76C}"/>
                    </a:ext>
                  </a:extLst>
                </p:cNvPr>
                <p:cNvSpPr txBox="1"/>
                <p:nvPr/>
              </p:nvSpPr>
              <p:spPr>
                <a:xfrm>
                  <a:off x="10653625" y="3159480"/>
                  <a:ext cx="51758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/>
                    <a:t>test</a:t>
                  </a:r>
                  <a:endParaRPr lang="zh-CN" altLang="en-US" sz="1200" dirty="0"/>
                </a:p>
              </p:txBody>
            </p:sp>
          </p:grpSp>
        </p:grpSp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DD9F0B49-7DC5-4EB2-A2C0-1294E99D718E}"/>
                </a:ext>
              </a:extLst>
            </p:cNvPr>
            <p:cNvGrpSpPr/>
            <p:nvPr/>
          </p:nvGrpSpPr>
          <p:grpSpPr>
            <a:xfrm>
              <a:off x="8521613" y="2872660"/>
              <a:ext cx="733248" cy="482952"/>
              <a:chOff x="10437962" y="3152001"/>
              <a:chExt cx="733248" cy="482952"/>
            </a:xfrm>
          </p:grpSpPr>
          <p:grpSp>
            <p:nvGrpSpPr>
              <p:cNvPr id="117" name="组合 116">
                <a:extLst>
                  <a:ext uri="{FF2B5EF4-FFF2-40B4-BE49-F238E27FC236}">
                    <a16:creationId xmlns:a16="http://schemas.microsoft.com/office/drawing/2014/main" id="{8BE6691B-81C4-4537-BBEE-D1D4FE9BAAED}"/>
                  </a:ext>
                </a:extLst>
              </p:cNvPr>
              <p:cNvGrpSpPr/>
              <p:nvPr/>
            </p:nvGrpSpPr>
            <p:grpSpPr>
              <a:xfrm>
                <a:off x="10437962" y="3152001"/>
                <a:ext cx="733248" cy="276999"/>
                <a:chOff x="10437962" y="3152001"/>
                <a:chExt cx="733248" cy="276999"/>
              </a:xfrm>
            </p:grpSpPr>
            <p:cxnSp>
              <p:nvCxnSpPr>
                <p:cNvPr id="121" name="直接连接符 120">
                  <a:extLst>
                    <a:ext uri="{FF2B5EF4-FFF2-40B4-BE49-F238E27FC236}">
                      <a16:creationId xmlns:a16="http://schemas.microsoft.com/office/drawing/2014/main" id="{6759B37D-91EF-4E79-AD65-ED67498365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437962" y="3312714"/>
                  <a:ext cx="267419" cy="0"/>
                </a:xfrm>
                <a:prstGeom prst="line">
                  <a:avLst/>
                </a:prstGeom>
                <a:ln w="19050"/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90246E1D-9DB1-41E8-8A3B-E70F4602C73A}"/>
                    </a:ext>
                  </a:extLst>
                </p:cNvPr>
                <p:cNvSpPr txBox="1"/>
                <p:nvPr/>
              </p:nvSpPr>
              <p:spPr>
                <a:xfrm>
                  <a:off x="10653625" y="3152001"/>
                  <a:ext cx="51758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/>
                    <a:t>train</a:t>
                  </a:r>
                  <a:endParaRPr lang="zh-CN" altLang="en-US" sz="1200" dirty="0"/>
                </a:p>
              </p:txBody>
            </p:sp>
          </p:grpSp>
          <p:grpSp>
            <p:nvGrpSpPr>
              <p:cNvPr id="118" name="组合 117">
                <a:extLst>
                  <a:ext uri="{FF2B5EF4-FFF2-40B4-BE49-F238E27FC236}">
                    <a16:creationId xmlns:a16="http://schemas.microsoft.com/office/drawing/2014/main" id="{EFCA5599-B11D-497E-96D2-8E09BC7074F1}"/>
                  </a:ext>
                </a:extLst>
              </p:cNvPr>
              <p:cNvGrpSpPr/>
              <p:nvPr/>
            </p:nvGrpSpPr>
            <p:grpSpPr>
              <a:xfrm>
                <a:off x="10437962" y="3357954"/>
                <a:ext cx="733248" cy="276999"/>
                <a:chOff x="10437962" y="3159480"/>
                <a:chExt cx="733248" cy="276999"/>
              </a:xfrm>
            </p:grpSpPr>
            <p:cxnSp>
              <p:nvCxnSpPr>
                <p:cNvPr id="119" name="直接连接符 118">
                  <a:extLst>
                    <a:ext uri="{FF2B5EF4-FFF2-40B4-BE49-F238E27FC236}">
                      <a16:creationId xmlns:a16="http://schemas.microsoft.com/office/drawing/2014/main" id="{87329D64-953D-4842-8E39-FE6CD3A984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437962" y="3312714"/>
                  <a:ext cx="267419" cy="0"/>
                </a:xfrm>
                <a:prstGeom prst="line">
                  <a:avLst/>
                </a:prstGeom>
                <a:ln w="19050">
                  <a:solidFill>
                    <a:srgbClr val="FF562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" name="文本框 119">
                  <a:extLst>
                    <a:ext uri="{FF2B5EF4-FFF2-40B4-BE49-F238E27FC236}">
                      <a16:creationId xmlns:a16="http://schemas.microsoft.com/office/drawing/2014/main" id="{660D7B0B-0C1A-4500-BD5D-4EB0C4E3D627}"/>
                    </a:ext>
                  </a:extLst>
                </p:cNvPr>
                <p:cNvSpPr txBox="1"/>
                <p:nvPr/>
              </p:nvSpPr>
              <p:spPr>
                <a:xfrm>
                  <a:off x="10653625" y="3159480"/>
                  <a:ext cx="51758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/>
                    <a:t>test</a:t>
                  </a:r>
                  <a:endParaRPr lang="zh-CN" altLang="en-US" sz="1200" dirty="0"/>
                </a:p>
              </p:txBody>
            </p:sp>
          </p:grpSp>
        </p:grpSp>
        <p:grpSp>
          <p:nvGrpSpPr>
            <p:cNvPr id="136" name="组合 135">
              <a:extLst>
                <a:ext uri="{FF2B5EF4-FFF2-40B4-BE49-F238E27FC236}">
                  <a16:creationId xmlns:a16="http://schemas.microsoft.com/office/drawing/2014/main" id="{75454B0B-79D0-4F8F-80B1-E9F5275F31BC}"/>
                </a:ext>
              </a:extLst>
            </p:cNvPr>
            <p:cNvGrpSpPr/>
            <p:nvPr/>
          </p:nvGrpSpPr>
          <p:grpSpPr>
            <a:xfrm>
              <a:off x="8521613" y="5311060"/>
              <a:ext cx="733248" cy="482952"/>
              <a:chOff x="10437962" y="3152001"/>
              <a:chExt cx="733248" cy="482952"/>
            </a:xfrm>
          </p:grpSpPr>
          <p:grpSp>
            <p:nvGrpSpPr>
              <p:cNvPr id="137" name="组合 136">
                <a:extLst>
                  <a:ext uri="{FF2B5EF4-FFF2-40B4-BE49-F238E27FC236}">
                    <a16:creationId xmlns:a16="http://schemas.microsoft.com/office/drawing/2014/main" id="{ED6A3B00-475B-4BC3-8B94-C56530147C06}"/>
                  </a:ext>
                </a:extLst>
              </p:cNvPr>
              <p:cNvGrpSpPr/>
              <p:nvPr/>
            </p:nvGrpSpPr>
            <p:grpSpPr>
              <a:xfrm>
                <a:off x="10437962" y="3152001"/>
                <a:ext cx="733248" cy="276999"/>
                <a:chOff x="10437962" y="3152001"/>
                <a:chExt cx="733248" cy="276999"/>
              </a:xfrm>
            </p:grpSpPr>
            <p:cxnSp>
              <p:nvCxnSpPr>
                <p:cNvPr id="141" name="直接连接符 140">
                  <a:extLst>
                    <a:ext uri="{FF2B5EF4-FFF2-40B4-BE49-F238E27FC236}">
                      <a16:creationId xmlns:a16="http://schemas.microsoft.com/office/drawing/2014/main" id="{2D077D15-501B-463A-8223-612FDEAFAF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437962" y="3312714"/>
                  <a:ext cx="267419" cy="0"/>
                </a:xfrm>
                <a:prstGeom prst="line">
                  <a:avLst/>
                </a:prstGeom>
                <a:ln w="19050"/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2" name="文本框 141">
                  <a:extLst>
                    <a:ext uri="{FF2B5EF4-FFF2-40B4-BE49-F238E27FC236}">
                      <a16:creationId xmlns:a16="http://schemas.microsoft.com/office/drawing/2014/main" id="{8FBA2348-0E3E-4E8D-9CD4-16BDABC59D2B}"/>
                    </a:ext>
                  </a:extLst>
                </p:cNvPr>
                <p:cNvSpPr txBox="1"/>
                <p:nvPr/>
              </p:nvSpPr>
              <p:spPr>
                <a:xfrm>
                  <a:off x="10653625" y="3152001"/>
                  <a:ext cx="51758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/>
                    <a:t>train</a:t>
                  </a:r>
                  <a:endParaRPr lang="zh-CN" altLang="en-US" sz="1200" dirty="0"/>
                </a:p>
              </p:txBody>
            </p:sp>
          </p:grpSp>
          <p:grpSp>
            <p:nvGrpSpPr>
              <p:cNvPr id="138" name="组合 137">
                <a:extLst>
                  <a:ext uri="{FF2B5EF4-FFF2-40B4-BE49-F238E27FC236}">
                    <a16:creationId xmlns:a16="http://schemas.microsoft.com/office/drawing/2014/main" id="{FDA15C96-21A6-45C3-A6AB-EC1D0EC76F5C}"/>
                  </a:ext>
                </a:extLst>
              </p:cNvPr>
              <p:cNvGrpSpPr/>
              <p:nvPr/>
            </p:nvGrpSpPr>
            <p:grpSpPr>
              <a:xfrm>
                <a:off x="10437962" y="3357954"/>
                <a:ext cx="733248" cy="276999"/>
                <a:chOff x="10437962" y="3159480"/>
                <a:chExt cx="733248" cy="276999"/>
              </a:xfrm>
            </p:grpSpPr>
            <p:cxnSp>
              <p:nvCxnSpPr>
                <p:cNvPr id="139" name="直接连接符 138">
                  <a:extLst>
                    <a:ext uri="{FF2B5EF4-FFF2-40B4-BE49-F238E27FC236}">
                      <a16:creationId xmlns:a16="http://schemas.microsoft.com/office/drawing/2014/main" id="{CEAC3B19-44E0-4F52-97FA-DBBD4E79F2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437962" y="3312714"/>
                  <a:ext cx="267419" cy="0"/>
                </a:xfrm>
                <a:prstGeom prst="line">
                  <a:avLst/>
                </a:prstGeom>
                <a:ln w="19050">
                  <a:solidFill>
                    <a:srgbClr val="FF562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0" name="文本框 139">
                  <a:extLst>
                    <a:ext uri="{FF2B5EF4-FFF2-40B4-BE49-F238E27FC236}">
                      <a16:creationId xmlns:a16="http://schemas.microsoft.com/office/drawing/2014/main" id="{C81D073E-C739-4E4A-B79E-EA73FF87F880}"/>
                    </a:ext>
                  </a:extLst>
                </p:cNvPr>
                <p:cNvSpPr txBox="1"/>
                <p:nvPr/>
              </p:nvSpPr>
              <p:spPr>
                <a:xfrm>
                  <a:off x="10653625" y="3159480"/>
                  <a:ext cx="51758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/>
                    <a:t>test</a:t>
                  </a:r>
                  <a:endParaRPr lang="zh-CN" altLang="en-US" sz="1200" dirty="0"/>
                </a:p>
              </p:txBody>
            </p:sp>
          </p:grpSp>
        </p:grpSp>
        <p:grpSp>
          <p:nvGrpSpPr>
            <p:cNvPr id="143" name="组合 142">
              <a:extLst>
                <a:ext uri="{FF2B5EF4-FFF2-40B4-BE49-F238E27FC236}">
                  <a16:creationId xmlns:a16="http://schemas.microsoft.com/office/drawing/2014/main" id="{D7743806-D282-4E78-920E-793CD6F4CB8C}"/>
                </a:ext>
              </a:extLst>
            </p:cNvPr>
            <p:cNvGrpSpPr/>
            <p:nvPr/>
          </p:nvGrpSpPr>
          <p:grpSpPr>
            <a:xfrm>
              <a:off x="4950189" y="5311060"/>
              <a:ext cx="733248" cy="482952"/>
              <a:chOff x="10437962" y="3152001"/>
              <a:chExt cx="733248" cy="482952"/>
            </a:xfrm>
          </p:grpSpPr>
          <p:grpSp>
            <p:nvGrpSpPr>
              <p:cNvPr id="144" name="组合 143">
                <a:extLst>
                  <a:ext uri="{FF2B5EF4-FFF2-40B4-BE49-F238E27FC236}">
                    <a16:creationId xmlns:a16="http://schemas.microsoft.com/office/drawing/2014/main" id="{23CB65C9-FCF2-435B-A763-6225B52326B1}"/>
                  </a:ext>
                </a:extLst>
              </p:cNvPr>
              <p:cNvGrpSpPr/>
              <p:nvPr/>
            </p:nvGrpSpPr>
            <p:grpSpPr>
              <a:xfrm>
                <a:off x="10437962" y="3152001"/>
                <a:ext cx="733248" cy="276999"/>
                <a:chOff x="10437962" y="3152001"/>
                <a:chExt cx="733248" cy="276999"/>
              </a:xfrm>
            </p:grpSpPr>
            <p:cxnSp>
              <p:nvCxnSpPr>
                <p:cNvPr id="148" name="直接连接符 147">
                  <a:extLst>
                    <a:ext uri="{FF2B5EF4-FFF2-40B4-BE49-F238E27FC236}">
                      <a16:creationId xmlns:a16="http://schemas.microsoft.com/office/drawing/2014/main" id="{2D21991D-AB66-4BE1-9B00-48601E31A0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437962" y="3312714"/>
                  <a:ext cx="267419" cy="0"/>
                </a:xfrm>
                <a:prstGeom prst="line">
                  <a:avLst/>
                </a:prstGeom>
                <a:ln w="19050"/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9" name="文本框 148">
                  <a:extLst>
                    <a:ext uri="{FF2B5EF4-FFF2-40B4-BE49-F238E27FC236}">
                      <a16:creationId xmlns:a16="http://schemas.microsoft.com/office/drawing/2014/main" id="{D13E49FC-D8B8-42B2-945F-50D1D9F419AB}"/>
                    </a:ext>
                  </a:extLst>
                </p:cNvPr>
                <p:cNvSpPr txBox="1"/>
                <p:nvPr/>
              </p:nvSpPr>
              <p:spPr>
                <a:xfrm>
                  <a:off x="10653625" y="3152001"/>
                  <a:ext cx="51758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/>
                    <a:t>train</a:t>
                  </a:r>
                  <a:endParaRPr lang="zh-CN" altLang="en-US" sz="1200" dirty="0"/>
                </a:p>
              </p:txBody>
            </p:sp>
          </p:grpSp>
          <p:grpSp>
            <p:nvGrpSpPr>
              <p:cNvPr id="145" name="组合 144">
                <a:extLst>
                  <a:ext uri="{FF2B5EF4-FFF2-40B4-BE49-F238E27FC236}">
                    <a16:creationId xmlns:a16="http://schemas.microsoft.com/office/drawing/2014/main" id="{90995840-0D6E-455A-AEE1-9FEDDF6EEAD0}"/>
                  </a:ext>
                </a:extLst>
              </p:cNvPr>
              <p:cNvGrpSpPr/>
              <p:nvPr/>
            </p:nvGrpSpPr>
            <p:grpSpPr>
              <a:xfrm>
                <a:off x="10437962" y="3357954"/>
                <a:ext cx="733248" cy="276999"/>
                <a:chOff x="10437962" y="3159480"/>
                <a:chExt cx="733248" cy="276999"/>
              </a:xfrm>
            </p:grpSpPr>
            <p:cxnSp>
              <p:nvCxnSpPr>
                <p:cNvPr id="146" name="直接连接符 145">
                  <a:extLst>
                    <a:ext uri="{FF2B5EF4-FFF2-40B4-BE49-F238E27FC236}">
                      <a16:creationId xmlns:a16="http://schemas.microsoft.com/office/drawing/2014/main" id="{A775D778-3D72-4918-8DEE-0278A66F92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437962" y="3312714"/>
                  <a:ext cx="267419" cy="0"/>
                </a:xfrm>
                <a:prstGeom prst="line">
                  <a:avLst/>
                </a:prstGeom>
                <a:ln w="19050">
                  <a:solidFill>
                    <a:srgbClr val="FF562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文本框 146">
                  <a:extLst>
                    <a:ext uri="{FF2B5EF4-FFF2-40B4-BE49-F238E27FC236}">
                      <a16:creationId xmlns:a16="http://schemas.microsoft.com/office/drawing/2014/main" id="{11216D9E-347B-42E7-9FA2-DC9F8315980D}"/>
                    </a:ext>
                  </a:extLst>
                </p:cNvPr>
                <p:cNvSpPr txBox="1"/>
                <p:nvPr/>
              </p:nvSpPr>
              <p:spPr>
                <a:xfrm>
                  <a:off x="10653625" y="3159480"/>
                  <a:ext cx="51758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/>
                    <a:t>test</a:t>
                  </a:r>
                  <a:endParaRPr lang="zh-CN" altLang="en-US" sz="1200" dirty="0"/>
                </a:p>
              </p:txBody>
            </p:sp>
          </p:grpSp>
        </p:grpSp>
        <p:sp>
          <p:nvSpPr>
            <p:cNvPr id="224" name="文本框 223">
              <a:extLst>
                <a:ext uri="{FF2B5EF4-FFF2-40B4-BE49-F238E27FC236}">
                  <a16:creationId xmlns:a16="http://schemas.microsoft.com/office/drawing/2014/main" id="{F4D184C0-756E-49BD-857C-0774EFD1677A}"/>
                </a:ext>
              </a:extLst>
            </p:cNvPr>
            <p:cNvSpPr txBox="1"/>
            <p:nvPr/>
          </p:nvSpPr>
          <p:spPr>
            <a:xfrm>
              <a:off x="4034355" y="1297739"/>
              <a:ext cx="5180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RNN</a:t>
              </a:r>
              <a:endParaRPr lang="zh-CN" altLang="en-US" sz="1200" b="1" dirty="0"/>
            </a:p>
          </p:txBody>
        </p:sp>
        <p:sp>
          <p:nvSpPr>
            <p:cNvPr id="150" name="文本框 149">
              <a:extLst>
                <a:ext uri="{FF2B5EF4-FFF2-40B4-BE49-F238E27FC236}">
                  <a16:creationId xmlns:a16="http://schemas.microsoft.com/office/drawing/2014/main" id="{F20DD523-44B0-4787-AF2C-B0AFF7CC42C7}"/>
                </a:ext>
              </a:extLst>
            </p:cNvPr>
            <p:cNvSpPr txBox="1"/>
            <p:nvPr/>
          </p:nvSpPr>
          <p:spPr>
            <a:xfrm>
              <a:off x="7524378" y="1300164"/>
              <a:ext cx="7040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 err="1"/>
                <a:t>BiLSTM</a:t>
              </a:r>
              <a:endParaRPr lang="zh-CN" altLang="en-US" sz="1200" b="1" dirty="0"/>
            </a:p>
          </p:txBody>
        </p:sp>
        <p:sp>
          <p:nvSpPr>
            <p:cNvPr id="151" name="文本框 150">
              <a:extLst>
                <a:ext uri="{FF2B5EF4-FFF2-40B4-BE49-F238E27FC236}">
                  <a16:creationId xmlns:a16="http://schemas.microsoft.com/office/drawing/2014/main" id="{C602182C-A70D-47E0-BDBB-CE5475DC8C46}"/>
                </a:ext>
              </a:extLst>
            </p:cNvPr>
            <p:cNvSpPr txBox="1"/>
            <p:nvPr/>
          </p:nvSpPr>
          <p:spPr>
            <a:xfrm>
              <a:off x="4044774" y="3795452"/>
              <a:ext cx="4972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GRU</a:t>
              </a:r>
              <a:endParaRPr lang="zh-CN" altLang="en-US" sz="1200" b="1" dirty="0"/>
            </a:p>
          </p:txBody>
        </p:sp>
        <p:sp>
          <p:nvSpPr>
            <p:cNvPr id="152" name="文本框 151">
              <a:extLst>
                <a:ext uri="{FF2B5EF4-FFF2-40B4-BE49-F238E27FC236}">
                  <a16:creationId xmlns:a16="http://schemas.microsoft.com/office/drawing/2014/main" id="{E2A8FBAE-1440-4B55-91E9-0665E69E7C7D}"/>
                </a:ext>
              </a:extLst>
            </p:cNvPr>
            <p:cNvSpPr txBox="1"/>
            <p:nvPr/>
          </p:nvSpPr>
          <p:spPr>
            <a:xfrm>
              <a:off x="7590902" y="3795452"/>
              <a:ext cx="5709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LSTM</a:t>
              </a:r>
              <a:endParaRPr lang="zh-CN" altLang="en-US" sz="1200" b="1" dirty="0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653F905F-8BBC-4787-A3AD-C7A34FD8E6C3}"/>
                </a:ext>
              </a:extLst>
            </p:cNvPr>
            <p:cNvSpPr txBox="1"/>
            <p:nvPr/>
          </p:nvSpPr>
          <p:spPr>
            <a:xfrm>
              <a:off x="5477523" y="3296615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 err="1"/>
                <a:t>iter</a:t>
              </a:r>
              <a:r>
                <a:rPr lang="en-US" altLang="zh-CN" sz="1200" dirty="0"/>
                <a:t>.</a:t>
              </a:r>
              <a:endParaRPr lang="zh-CN" altLang="en-US" sz="1200" dirty="0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245254C6-8835-45C9-A13F-7C5296EBE16D}"/>
                </a:ext>
              </a:extLst>
            </p:cNvPr>
            <p:cNvSpPr txBox="1"/>
            <p:nvPr/>
          </p:nvSpPr>
          <p:spPr>
            <a:xfrm>
              <a:off x="5477523" y="5722966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 err="1"/>
                <a:t>iter</a:t>
              </a:r>
              <a:r>
                <a:rPr lang="en-US" altLang="zh-CN" sz="1200" dirty="0"/>
                <a:t>.</a:t>
              </a:r>
              <a:endParaRPr lang="zh-CN" altLang="en-US" sz="1200" dirty="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94E9B754-89A0-4790-B2F5-AB7D3766B204}"/>
                </a:ext>
              </a:extLst>
            </p:cNvPr>
            <p:cNvSpPr txBox="1"/>
            <p:nvPr/>
          </p:nvSpPr>
          <p:spPr>
            <a:xfrm>
              <a:off x="9055026" y="3293198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 err="1"/>
                <a:t>iter</a:t>
              </a:r>
              <a:r>
                <a:rPr lang="en-US" altLang="zh-CN" sz="1200" dirty="0"/>
                <a:t>.</a:t>
              </a:r>
              <a:endParaRPr lang="zh-CN" altLang="en-US" sz="1200" dirty="0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C7C4D727-8042-4C0E-9AE1-89C4F705FCE3}"/>
                </a:ext>
              </a:extLst>
            </p:cNvPr>
            <p:cNvSpPr txBox="1"/>
            <p:nvPr/>
          </p:nvSpPr>
          <p:spPr>
            <a:xfrm>
              <a:off x="9055026" y="5722966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 err="1"/>
                <a:t>iter</a:t>
              </a:r>
              <a:r>
                <a:rPr lang="en-US" altLang="zh-CN" sz="1200" dirty="0"/>
                <a:t>.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72684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B31F42-DAE5-455B-A904-08D874028820}"/>
              </a:ext>
            </a:extLst>
          </p:cNvPr>
          <p:cNvSpPr txBox="1"/>
          <p:nvPr/>
        </p:nvSpPr>
        <p:spPr>
          <a:xfrm>
            <a:off x="0" y="110066"/>
            <a:ext cx="4955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序列切分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循环神经网络方案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处理结果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原始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383B893-A66B-4D40-A4F2-4D1D78DB5FCF}"/>
              </a:ext>
            </a:extLst>
          </p:cNvPr>
          <p:cNvGrpSpPr/>
          <p:nvPr/>
        </p:nvGrpSpPr>
        <p:grpSpPr>
          <a:xfrm>
            <a:off x="2117601" y="1953771"/>
            <a:ext cx="7842321" cy="2993228"/>
            <a:chOff x="2117601" y="1953771"/>
            <a:chExt cx="7842321" cy="2993228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44F9AAF-5981-49AE-84BB-F5FD68AE9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7601" y="1953772"/>
              <a:ext cx="720000" cy="72000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9E28CE0D-26E0-4283-8FB8-83688A724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7601" y="2711514"/>
              <a:ext cx="720000" cy="720000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D8A5D73F-3C36-4F11-80D8-1EB123373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7601" y="3469256"/>
              <a:ext cx="720000" cy="720000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2364ABF-E3DB-4EEC-87A9-5418730BF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7601" y="4226999"/>
              <a:ext cx="720000" cy="720000"/>
            </a:xfrm>
            <a:prstGeom prst="rect">
              <a:avLst/>
            </a:prstGeom>
          </p:spPr>
        </p:pic>
        <p:pic>
          <p:nvPicPr>
            <p:cNvPr id="237" name="图片 236">
              <a:extLst>
                <a:ext uri="{FF2B5EF4-FFF2-40B4-BE49-F238E27FC236}">
                  <a16:creationId xmlns:a16="http://schemas.microsoft.com/office/drawing/2014/main" id="{A22E7877-1C48-408F-B79C-B4F52D605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8970" y="1953772"/>
              <a:ext cx="720000" cy="720000"/>
            </a:xfrm>
            <a:prstGeom prst="rect">
              <a:avLst/>
            </a:prstGeom>
          </p:spPr>
        </p:pic>
        <p:pic>
          <p:nvPicPr>
            <p:cNvPr id="239" name="图片 238">
              <a:extLst>
                <a:ext uri="{FF2B5EF4-FFF2-40B4-BE49-F238E27FC236}">
                  <a16:creationId xmlns:a16="http://schemas.microsoft.com/office/drawing/2014/main" id="{B24F62EC-1FA1-45B1-BCD9-67C6EE27B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8970" y="2711514"/>
              <a:ext cx="720000" cy="720000"/>
            </a:xfrm>
            <a:prstGeom prst="rect">
              <a:avLst/>
            </a:prstGeom>
          </p:spPr>
        </p:pic>
        <p:pic>
          <p:nvPicPr>
            <p:cNvPr id="241" name="图片 240">
              <a:extLst>
                <a:ext uri="{FF2B5EF4-FFF2-40B4-BE49-F238E27FC236}">
                  <a16:creationId xmlns:a16="http://schemas.microsoft.com/office/drawing/2014/main" id="{22CE7872-B5A6-41F6-9DEA-1C4A13590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8970" y="4226999"/>
              <a:ext cx="720000" cy="720000"/>
            </a:xfrm>
            <a:prstGeom prst="rect">
              <a:avLst/>
            </a:prstGeom>
          </p:spPr>
        </p:pic>
        <p:pic>
          <p:nvPicPr>
            <p:cNvPr id="243" name="图片 242">
              <a:extLst>
                <a:ext uri="{FF2B5EF4-FFF2-40B4-BE49-F238E27FC236}">
                  <a16:creationId xmlns:a16="http://schemas.microsoft.com/office/drawing/2014/main" id="{D3DFEF3C-2D28-4E28-A249-F37B40E4C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8970" y="3469256"/>
              <a:ext cx="720000" cy="720000"/>
            </a:xfrm>
            <a:prstGeom prst="rect">
              <a:avLst/>
            </a:prstGeom>
          </p:spPr>
        </p:pic>
        <p:pic>
          <p:nvPicPr>
            <p:cNvPr id="245" name="图片 244">
              <a:extLst>
                <a:ext uri="{FF2B5EF4-FFF2-40B4-BE49-F238E27FC236}">
                  <a16:creationId xmlns:a16="http://schemas.microsoft.com/office/drawing/2014/main" id="{2434CE27-248F-4ADF-A3A1-513853BBD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0339" y="1953772"/>
              <a:ext cx="720000" cy="720000"/>
            </a:xfrm>
            <a:prstGeom prst="rect">
              <a:avLst/>
            </a:prstGeom>
          </p:spPr>
        </p:pic>
        <p:pic>
          <p:nvPicPr>
            <p:cNvPr id="247" name="图片 246">
              <a:extLst>
                <a:ext uri="{FF2B5EF4-FFF2-40B4-BE49-F238E27FC236}">
                  <a16:creationId xmlns:a16="http://schemas.microsoft.com/office/drawing/2014/main" id="{65F8782C-70A5-4EB0-907E-4E12ACC67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0339" y="2711514"/>
              <a:ext cx="720000" cy="720000"/>
            </a:xfrm>
            <a:prstGeom prst="rect">
              <a:avLst/>
            </a:prstGeom>
          </p:spPr>
        </p:pic>
        <p:pic>
          <p:nvPicPr>
            <p:cNvPr id="249" name="图片 248">
              <a:extLst>
                <a:ext uri="{FF2B5EF4-FFF2-40B4-BE49-F238E27FC236}">
                  <a16:creationId xmlns:a16="http://schemas.microsoft.com/office/drawing/2014/main" id="{F010280C-A4FF-444C-851A-7B6760039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0339" y="3469256"/>
              <a:ext cx="720000" cy="720000"/>
            </a:xfrm>
            <a:prstGeom prst="rect">
              <a:avLst/>
            </a:prstGeom>
          </p:spPr>
        </p:pic>
        <p:pic>
          <p:nvPicPr>
            <p:cNvPr id="251" name="图片 250">
              <a:extLst>
                <a:ext uri="{FF2B5EF4-FFF2-40B4-BE49-F238E27FC236}">
                  <a16:creationId xmlns:a16="http://schemas.microsoft.com/office/drawing/2014/main" id="{A0452EE3-3330-42C7-8BB6-68397E8D5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0339" y="4226999"/>
              <a:ext cx="720000" cy="720000"/>
            </a:xfrm>
            <a:prstGeom prst="rect">
              <a:avLst/>
            </a:prstGeom>
          </p:spPr>
        </p:pic>
        <p:pic>
          <p:nvPicPr>
            <p:cNvPr id="97" name="图片 96">
              <a:extLst>
                <a:ext uri="{FF2B5EF4-FFF2-40B4-BE49-F238E27FC236}">
                  <a16:creationId xmlns:a16="http://schemas.microsoft.com/office/drawing/2014/main" id="{988DA630-F463-4A63-87C7-D52888027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1708" y="1953772"/>
              <a:ext cx="720000" cy="720000"/>
            </a:xfrm>
            <a:prstGeom prst="rect">
              <a:avLst/>
            </a:prstGeom>
          </p:spPr>
        </p:pic>
        <p:pic>
          <p:nvPicPr>
            <p:cNvPr id="99" name="图片 98">
              <a:extLst>
                <a:ext uri="{FF2B5EF4-FFF2-40B4-BE49-F238E27FC236}">
                  <a16:creationId xmlns:a16="http://schemas.microsoft.com/office/drawing/2014/main" id="{F4BB013D-17FF-491B-B3BE-77BE044E2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1708" y="2711514"/>
              <a:ext cx="720000" cy="720000"/>
            </a:xfrm>
            <a:prstGeom prst="rect">
              <a:avLst/>
            </a:prstGeom>
          </p:spPr>
        </p:pic>
        <p:pic>
          <p:nvPicPr>
            <p:cNvPr id="101" name="图片 100">
              <a:extLst>
                <a:ext uri="{FF2B5EF4-FFF2-40B4-BE49-F238E27FC236}">
                  <a16:creationId xmlns:a16="http://schemas.microsoft.com/office/drawing/2014/main" id="{8F9EF2EB-32D5-40F8-A3A9-2BF8D1198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1708" y="3469256"/>
              <a:ext cx="720000" cy="720000"/>
            </a:xfrm>
            <a:prstGeom prst="rect">
              <a:avLst/>
            </a:prstGeom>
          </p:spPr>
        </p:pic>
        <p:pic>
          <p:nvPicPr>
            <p:cNvPr id="103" name="图片 102">
              <a:extLst>
                <a:ext uri="{FF2B5EF4-FFF2-40B4-BE49-F238E27FC236}">
                  <a16:creationId xmlns:a16="http://schemas.microsoft.com/office/drawing/2014/main" id="{DB1A987B-D4AC-4086-8F2E-BB583A76F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1708" y="4226999"/>
              <a:ext cx="720000" cy="720000"/>
            </a:xfrm>
            <a:prstGeom prst="rect">
              <a:avLst/>
            </a:prstGeom>
          </p:spPr>
        </p:pic>
        <p:pic>
          <p:nvPicPr>
            <p:cNvPr id="105" name="图片 104">
              <a:extLst>
                <a:ext uri="{FF2B5EF4-FFF2-40B4-BE49-F238E27FC236}">
                  <a16:creationId xmlns:a16="http://schemas.microsoft.com/office/drawing/2014/main" id="{9A31C827-6DAE-4C0B-9189-A5F548B89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3077" y="1953772"/>
              <a:ext cx="720000" cy="720000"/>
            </a:xfrm>
            <a:prstGeom prst="rect">
              <a:avLst/>
            </a:prstGeom>
          </p:spPr>
        </p:pic>
        <p:pic>
          <p:nvPicPr>
            <p:cNvPr id="107" name="图片 106">
              <a:extLst>
                <a:ext uri="{FF2B5EF4-FFF2-40B4-BE49-F238E27FC236}">
                  <a16:creationId xmlns:a16="http://schemas.microsoft.com/office/drawing/2014/main" id="{9F0082A0-1F6A-4BBD-9FD7-0DDEDCD52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3077" y="2711514"/>
              <a:ext cx="720000" cy="720000"/>
            </a:xfrm>
            <a:prstGeom prst="rect">
              <a:avLst/>
            </a:prstGeom>
          </p:spPr>
        </p:pic>
        <p:pic>
          <p:nvPicPr>
            <p:cNvPr id="112" name="图片 111">
              <a:extLst>
                <a:ext uri="{FF2B5EF4-FFF2-40B4-BE49-F238E27FC236}">
                  <a16:creationId xmlns:a16="http://schemas.microsoft.com/office/drawing/2014/main" id="{CBAEE13C-0E16-48EF-B46B-9A840C1B5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3077" y="3469256"/>
              <a:ext cx="720000" cy="720000"/>
            </a:xfrm>
            <a:prstGeom prst="rect">
              <a:avLst/>
            </a:prstGeom>
          </p:spPr>
        </p:pic>
        <p:pic>
          <p:nvPicPr>
            <p:cNvPr id="114" name="图片 113">
              <a:extLst>
                <a:ext uri="{FF2B5EF4-FFF2-40B4-BE49-F238E27FC236}">
                  <a16:creationId xmlns:a16="http://schemas.microsoft.com/office/drawing/2014/main" id="{9BFD0A20-458A-40BC-919A-8EF381E56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3077" y="4226999"/>
              <a:ext cx="720000" cy="720000"/>
            </a:xfrm>
            <a:prstGeom prst="rect">
              <a:avLst/>
            </a:prstGeom>
          </p:spPr>
        </p:pic>
        <p:pic>
          <p:nvPicPr>
            <p:cNvPr id="123" name="图片 122">
              <a:extLst>
                <a:ext uri="{FF2B5EF4-FFF2-40B4-BE49-F238E27FC236}">
                  <a16:creationId xmlns:a16="http://schemas.microsoft.com/office/drawing/2014/main" id="{F33952BD-DBFF-48DE-893C-78273CBBD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4446" y="1953772"/>
              <a:ext cx="720000" cy="720000"/>
            </a:xfrm>
            <a:prstGeom prst="rect">
              <a:avLst/>
            </a:prstGeom>
          </p:spPr>
        </p:pic>
        <p:pic>
          <p:nvPicPr>
            <p:cNvPr id="125" name="图片 124">
              <a:extLst>
                <a:ext uri="{FF2B5EF4-FFF2-40B4-BE49-F238E27FC236}">
                  <a16:creationId xmlns:a16="http://schemas.microsoft.com/office/drawing/2014/main" id="{495EDF89-463D-40D2-B20A-6043F3C9A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4446" y="2711514"/>
              <a:ext cx="720000" cy="720000"/>
            </a:xfrm>
            <a:prstGeom prst="rect">
              <a:avLst/>
            </a:prstGeom>
          </p:spPr>
        </p:pic>
        <p:pic>
          <p:nvPicPr>
            <p:cNvPr id="127" name="图片 126">
              <a:extLst>
                <a:ext uri="{FF2B5EF4-FFF2-40B4-BE49-F238E27FC236}">
                  <a16:creationId xmlns:a16="http://schemas.microsoft.com/office/drawing/2014/main" id="{184E1124-267B-44E1-85E4-E2A5967CD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4446" y="3469256"/>
              <a:ext cx="720000" cy="720000"/>
            </a:xfrm>
            <a:prstGeom prst="rect">
              <a:avLst/>
            </a:prstGeom>
          </p:spPr>
        </p:pic>
        <p:pic>
          <p:nvPicPr>
            <p:cNvPr id="129" name="图片 128">
              <a:extLst>
                <a:ext uri="{FF2B5EF4-FFF2-40B4-BE49-F238E27FC236}">
                  <a16:creationId xmlns:a16="http://schemas.microsoft.com/office/drawing/2014/main" id="{0D84A205-DDB6-4D7B-9C1B-DE4AB0DB9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4446" y="4226999"/>
              <a:ext cx="720000" cy="720000"/>
            </a:xfrm>
            <a:prstGeom prst="rect">
              <a:avLst/>
            </a:prstGeom>
          </p:spPr>
        </p:pic>
        <p:pic>
          <p:nvPicPr>
            <p:cNvPr id="131" name="图片 130">
              <a:extLst>
                <a:ext uri="{FF2B5EF4-FFF2-40B4-BE49-F238E27FC236}">
                  <a16:creationId xmlns:a16="http://schemas.microsoft.com/office/drawing/2014/main" id="{544290F9-C6C3-44C4-A6CE-088259CEF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5815" y="1953772"/>
              <a:ext cx="720000" cy="720000"/>
            </a:xfrm>
            <a:prstGeom prst="rect">
              <a:avLst/>
            </a:prstGeom>
          </p:spPr>
        </p:pic>
        <p:pic>
          <p:nvPicPr>
            <p:cNvPr id="133" name="图片 132">
              <a:extLst>
                <a:ext uri="{FF2B5EF4-FFF2-40B4-BE49-F238E27FC236}">
                  <a16:creationId xmlns:a16="http://schemas.microsoft.com/office/drawing/2014/main" id="{7C69C4F3-E2EB-4E83-BB9F-E6A7E1293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5815" y="2711514"/>
              <a:ext cx="720000" cy="720000"/>
            </a:xfrm>
            <a:prstGeom prst="rect">
              <a:avLst/>
            </a:prstGeom>
          </p:spPr>
        </p:pic>
        <p:pic>
          <p:nvPicPr>
            <p:cNvPr id="135" name="图片 134">
              <a:extLst>
                <a:ext uri="{FF2B5EF4-FFF2-40B4-BE49-F238E27FC236}">
                  <a16:creationId xmlns:a16="http://schemas.microsoft.com/office/drawing/2014/main" id="{E0F710B8-040A-49D5-909F-605E9B1AE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5815" y="3469256"/>
              <a:ext cx="720000" cy="720000"/>
            </a:xfrm>
            <a:prstGeom prst="rect">
              <a:avLst/>
            </a:prstGeom>
          </p:spPr>
        </p:pic>
        <p:pic>
          <p:nvPicPr>
            <p:cNvPr id="154" name="图片 153">
              <a:extLst>
                <a:ext uri="{FF2B5EF4-FFF2-40B4-BE49-F238E27FC236}">
                  <a16:creationId xmlns:a16="http://schemas.microsoft.com/office/drawing/2014/main" id="{AEB2B631-2D88-4C5F-94DD-04BE18A00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5815" y="4226999"/>
              <a:ext cx="720000" cy="720000"/>
            </a:xfrm>
            <a:prstGeom prst="rect">
              <a:avLst/>
            </a:prstGeom>
          </p:spPr>
        </p:pic>
        <p:pic>
          <p:nvPicPr>
            <p:cNvPr id="156" name="图片 155">
              <a:extLst>
                <a:ext uri="{FF2B5EF4-FFF2-40B4-BE49-F238E27FC236}">
                  <a16:creationId xmlns:a16="http://schemas.microsoft.com/office/drawing/2014/main" id="{9396E952-CA93-4CEE-88C3-9610E6CDA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184" y="1957861"/>
              <a:ext cx="720000" cy="720000"/>
            </a:xfrm>
            <a:prstGeom prst="rect">
              <a:avLst/>
            </a:prstGeom>
          </p:spPr>
        </p:pic>
        <p:pic>
          <p:nvPicPr>
            <p:cNvPr id="158" name="图片 157">
              <a:extLst>
                <a:ext uri="{FF2B5EF4-FFF2-40B4-BE49-F238E27FC236}">
                  <a16:creationId xmlns:a16="http://schemas.microsoft.com/office/drawing/2014/main" id="{7D17180E-997A-4A95-BAE1-2C5305992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184" y="2714240"/>
              <a:ext cx="720000" cy="720000"/>
            </a:xfrm>
            <a:prstGeom prst="rect">
              <a:avLst/>
            </a:prstGeom>
          </p:spPr>
        </p:pic>
        <p:pic>
          <p:nvPicPr>
            <p:cNvPr id="256" name="图片 255">
              <a:extLst>
                <a:ext uri="{FF2B5EF4-FFF2-40B4-BE49-F238E27FC236}">
                  <a16:creationId xmlns:a16="http://schemas.microsoft.com/office/drawing/2014/main" id="{B75707F6-ABF1-4145-A79E-1F24D5C8F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184" y="3470619"/>
              <a:ext cx="720000" cy="720000"/>
            </a:xfrm>
            <a:prstGeom prst="rect">
              <a:avLst/>
            </a:prstGeom>
          </p:spPr>
        </p:pic>
        <p:pic>
          <p:nvPicPr>
            <p:cNvPr id="258" name="图片 257">
              <a:extLst>
                <a:ext uri="{FF2B5EF4-FFF2-40B4-BE49-F238E27FC236}">
                  <a16:creationId xmlns:a16="http://schemas.microsoft.com/office/drawing/2014/main" id="{5FD79DE4-720B-4588-AA6D-6D91DF099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184" y="4226999"/>
              <a:ext cx="720000" cy="720000"/>
            </a:xfrm>
            <a:prstGeom prst="rect">
              <a:avLst/>
            </a:prstGeom>
          </p:spPr>
        </p:pic>
        <p:pic>
          <p:nvPicPr>
            <p:cNvPr id="260" name="图片 259">
              <a:extLst>
                <a:ext uri="{FF2B5EF4-FFF2-40B4-BE49-F238E27FC236}">
                  <a16:creationId xmlns:a16="http://schemas.microsoft.com/office/drawing/2014/main" id="{5180AC75-E0F0-42CA-854B-E7E1F4B91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8553" y="1953772"/>
              <a:ext cx="720000" cy="720000"/>
            </a:xfrm>
            <a:prstGeom prst="rect">
              <a:avLst/>
            </a:prstGeom>
          </p:spPr>
        </p:pic>
        <p:pic>
          <p:nvPicPr>
            <p:cNvPr id="262" name="图片 261">
              <a:extLst>
                <a:ext uri="{FF2B5EF4-FFF2-40B4-BE49-F238E27FC236}">
                  <a16:creationId xmlns:a16="http://schemas.microsoft.com/office/drawing/2014/main" id="{E15E4874-726C-4376-90C3-36D2838BF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8553" y="2711514"/>
              <a:ext cx="720000" cy="720000"/>
            </a:xfrm>
            <a:prstGeom prst="rect">
              <a:avLst/>
            </a:prstGeom>
          </p:spPr>
        </p:pic>
        <p:pic>
          <p:nvPicPr>
            <p:cNvPr id="264" name="图片 263">
              <a:extLst>
                <a:ext uri="{FF2B5EF4-FFF2-40B4-BE49-F238E27FC236}">
                  <a16:creationId xmlns:a16="http://schemas.microsoft.com/office/drawing/2014/main" id="{0FCBEC2D-F5FF-4E19-9A8E-06E630294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8553" y="3469256"/>
              <a:ext cx="720000" cy="720000"/>
            </a:xfrm>
            <a:prstGeom prst="rect">
              <a:avLst/>
            </a:prstGeom>
          </p:spPr>
        </p:pic>
        <p:pic>
          <p:nvPicPr>
            <p:cNvPr id="266" name="图片 265">
              <a:extLst>
                <a:ext uri="{FF2B5EF4-FFF2-40B4-BE49-F238E27FC236}">
                  <a16:creationId xmlns:a16="http://schemas.microsoft.com/office/drawing/2014/main" id="{EEA8BA3D-BC4A-460A-9DE8-7482DE7DD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8553" y="4226999"/>
              <a:ext cx="720000" cy="720000"/>
            </a:xfrm>
            <a:prstGeom prst="rect">
              <a:avLst/>
            </a:prstGeom>
          </p:spPr>
        </p:pic>
        <p:pic>
          <p:nvPicPr>
            <p:cNvPr id="268" name="图片 267">
              <a:extLst>
                <a:ext uri="{FF2B5EF4-FFF2-40B4-BE49-F238E27FC236}">
                  <a16:creationId xmlns:a16="http://schemas.microsoft.com/office/drawing/2014/main" id="{CDAC955A-BF09-49DD-8D36-9D2FE9B71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9922" y="1953771"/>
              <a:ext cx="720000" cy="720000"/>
            </a:xfrm>
            <a:prstGeom prst="rect">
              <a:avLst/>
            </a:prstGeom>
          </p:spPr>
        </p:pic>
        <p:pic>
          <p:nvPicPr>
            <p:cNvPr id="270" name="图片 269">
              <a:extLst>
                <a:ext uri="{FF2B5EF4-FFF2-40B4-BE49-F238E27FC236}">
                  <a16:creationId xmlns:a16="http://schemas.microsoft.com/office/drawing/2014/main" id="{81142312-22C4-48D4-8687-315AA8795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9922" y="4226999"/>
              <a:ext cx="720000" cy="720000"/>
            </a:xfrm>
            <a:prstGeom prst="rect">
              <a:avLst/>
            </a:prstGeom>
          </p:spPr>
        </p:pic>
        <p:pic>
          <p:nvPicPr>
            <p:cNvPr id="272" name="图片 271">
              <a:extLst>
                <a:ext uri="{FF2B5EF4-FFF2-40B4-BE49-F238E27FC236}">
                  <a16:creationId xmlns:a16="http://schemas.microsoft.com/office/drawing/2014/main" id="{B39D6CF3-B5FE-43AF-B772-D2615A90C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9922" y="2711514"/>
              <a:ext cx="720000" cy="720000"/>
            </a:xfrm>
            <a:prstGeom prst="rect">
              <a:avLst/>
            </a:prstGeom>
          </p:spPr>
        </p:pic>
        <p:pic>
          <p:nvPicPr>
            <p:cNvPr id="274" name="图片 273">
              <a:extLst>
                <a:ext uri="{FF2B5EF4-FFF2-40B4-BE49-F238E27FC236}">
                  <a16:creationId xmlns:a16="http://schemas.microsoft.com/office/drawing/2014/main" id="{4B45C64B-81AA-45C6-AA1A-1675C76DA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9922" y="3469256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9214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B31F42-DAE5-455B-A904-08D874028820}"/>
              </a:ext>
            </a:extLst>
          </p:cNvPr>
          <p:cNvSpPr txBox="1"/>
          <p:nvPr/>
        </p:nvSpPr>
        <p:spPr>
          <a:xfrm>
            <a:off x="0" y="110066"/>
            <a:ext cx="4955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序列切分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循环神经网络方案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处理结果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真值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96E2F89-91F6-4070-AD4B-1FB3BF2A4539}"/>
              </a:ext>
            </a:extLst>
          </p:cNvPr>
          <p:cNvGrpSpPr/>
          <p:nvPr/>
        </p:nvGrpSpPr>
        <p:grpSpPr>
          <a:xfrm>
            <a:off x="2117601" y="1953771"/>
            <a:ext cx="7842321" cy="2993228"/>
            <a:chOff x="2117601" y="1953771"/>
            <a:chExt cx="7842321" cy="2993228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44F9AAF-5981-49AE-84BB-F5FD68AE9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7601" y="1953772"/>
              <a:ext cx="720000" cy="72000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9E28CE0D-26E0-4283-8FB8-83688A724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7601" y="2711514"/>
              <a:ext cx="720000" cy="720000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D8A5D73F-3C36-4F11-80D8-1EB123373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7601" y="3469256"/>
              <a:ext cx="720000" cy="720000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2364ABF-E3DB-4EEC-87A9-5418730BF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7601" y="4226999"/>
              <a:ext cx="720000" cy="720000"/>
            </a:xfrm>
            <a:prstGeom prst="rect">
              <a:avLst/>
            </a:prstGeom>
          </p:spPr>
        </p:pic>
        <p:pic>
          <p:nvPicPr>
            <p:cNvPr id="237" name="图片 236">
              <a:extLst>
                <a:ext uri="{FF2B5EF4-FFF2-40B4-BE49-F238E27FC236}">
                  <a16:creationId xmlns:a16="http://schemas.microsoft.com/office/drawing/2014/main" id="{A22E7877-1C48-408F-B79C-B4F52D605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8970" y="1953772"/>
              <a:ext cx="720000" cy="720000"/>
            </a:xfrm>
            <a:prstGeom prst="rect">
              <a:avLst/>
            </a:prstGeom>
          </p:spPr>
        </p:pic>
        <p:pic>
          <p:nvPicPr>
            <p:cNvPr id="239" name="图片 238">
              <a:extLst>
                <a:ext uri="{FF2B5EF4-FFF2-40B4-BE49-F238E27FC236}">
                  <a16:creationId xmlns:a16="http://schemas.microsoft.com/office/drawing/2014/main" id="{B24F62EC-1FA1-45B1-BCD9-67C6EE27B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8970" y="2711514"/>
              <a:ext cx="720000" cy="720000"/>
            </a:xfrm>
            <a:prstGeom prst="rect">
              <a:avLst/>
            </a:prstGeom>
          </p:spPr>
        </p:pic>
        <p:pic>
          <p:nvPicPr>
            <p:cNvPr id="241" name="图片 240">
              <a:extLst>
                <a:ext uri="{FF2B5EF4-FFF2-40B4-BE49-F238E27FC236}">
                  <a16:creationId xmlns:a16="http://schemas.microsoft.com/office/drawing/2014/main" id="{22CE7872-B5A6-41F6-9DEA-1C4A13590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8970" y="4226999"/>
              <a:ext cx="720000" cy="720000"/>
            </a:xfrm>
            <a:prstGeom prst="rect">
              <a:avLst/>
            </a:prstGeom>
          </p:spPr>
        </p:pic>
        <p:pic>
          <p:nvPicPr>
            <p:cNvPr id="243" name="图片 242">
              <a:extLst>
                <a:ext uri="{FF2B5EF4-FFF2-40B4-BE49-F238E27FC236}">
                  <a16:creationId xmlns:a16="http://schemas.microsoft.com/office/drawing/2014/main" id="{D3DFEF3C-2D28-4E28-A249-F37B40E4C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8970" y="3469256"/>
              <a:ext cx="720000" cy="720000"/>
            </a:xfrm>
            <a:prstGeom prst="rect">
              <a:avLst/>
            </a:prstGeom>
          </p:spPr>
        </p:pic>
        <p:pic>
          <p:nvPicPr>
            <p:cNvPr id="245" name="图片 244">
              <a:extLst>
                <a:ext uri="{FF2B5EF4-FFF2-40B4-BE49-F238E27FC236}">
                  <a16:creationId xmlns:a16="http://schemas.microsoft.com/office/drawing/2014/main" id="{2434CE27-248F-4ADF-A3A1-513853BBD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0339" y="1953772"/>
              <a:ext cx="720000" cy="720000"/>
            </a:xfrm>
            <a:prstGeom prst="rect">
              <a:avLst/>
            </a:prstGeom>
          </p:spPr>
        </p:pic>
        <p:pic>
          <p:nvPicPr>
            <p:cNvPr id="247" name="图片 246">
              <a:extLst>
                <a:ext uri="{FF2B5EF4-FFF2-40B4-BE49-F238E27FC236}">
                  <a16:creationId xmlns:a16="http://schemas.microsoft.com/office/drawing/2014/main" id="{65F8782C-70A5-4EB0-907E-4E12ACC67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0339" y="2711514"/>
              <a:ext cx="720000" cy="720000"/>
            </a:xfrm>
            <a:prstGeom prst="rect">
              <a:avLst/>
            </a:prstGeom>
          </p:spPr>
        </p:pic>
        <p:pic>
          <p:nvPicPr>
            <p:cNvPr id="249" name="图片 248">
              <a:extLst>
                <a:ext uri="{FF2B5EF4-FFF2-40B4-BE49-F238E27FC236}">
                  <a16:creationId xmlns:a16="http://schemas.microsoft.com/office/drawing/2014/main" id="{F010280C-A4FF-444C-851A-7B6760039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0339" y="3469256"/>
              <a:ext cx="720000" cy="720000"/>
            </a:xfrm>
            <a:prstGeom prst="rect">
              <a:avLst/>
            </a:prstGeom>
          </p:spPr>
        </p:pic>
        <p:pic>
          <p:nvPicPr>
            <p:cNvPr id="251" name="图片 250">
              <a:extLst>
                <a:ext uri="{FF2B5EF4-FFF2-40B4-BE49-F238E27FC236}">
                  <a16:creationId xmlns:a16="http://schemas.microsoft.com/office/drawing/2014/main" id="{A0452EE3-3330-42C7-8BB6-68397E8D5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0339" y="4226999"/>
              <a:ext cx="720000" cy="720000"/>
            </a:xfrm>
            <a:prstGeom prst="rect">
              <a:avLst/>
            </a:prstGeom>
          </p:spPr>
        </p:pic>
        <p:pic>
          <p:nvPicPr>
            <p:cNvPr id="97" name="图片 96">
              <a:extLst>
                <a:ext uri="{FF2B5EF4-FFF2-40B4-BE49-F238E27FC236}">
                  <a16:creationId xmlns:a16="http://schemas.microsoft.com/office/drawing/2014/main" id="{988DA630-F463-4A63-87C7-D52888027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1708" y="1953772"/>
              <a:ext cx="720000" cy="720000"/>
            </a:xfrm>
            <a:prstGeom prst="rect">
              <a:avLst/>
            </a:prstGeom>
          </p:spPr>
        </p:pic>
        <p:pic>
          <p:nvPicPr>
            <p:cNvPr id="99" name="图片 98">
              <a:extLst>
                <a:ext uri="{FF2B5EF4-FFF2-40B4-BE49-F238E27FC236}">
                  <a16:creationId xmlns:a16="http://schemas.microsoft.com/office/drawing/2014/main" id="{F4BB013D-17FF-491B-B3BE-77BE044E2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1708" y="2711514"/>
              <a:ext cx="720000" cy="720000"/>
            </a:xfrm>
            <a:prstGeom prst="rect">
              <a:avLst/>
            </a:prstGeom>
          </p:spPr>
        </p:pic>
        <p:pic>
          <p:nvPicPr>
            <p:cNvPr id="101" name="图片 100">
              <a:extLst>
                <a:ext uri="{FF2B5EF4-FFF2-40B4-BE49-F238E27FC236}">
                  <a16:creationId xmlns:a16="http://schemas.microsoft.com/office/drawing/2014/main" id="{8F9EF2EB-32D5-40F8-A3A9-2BF8D1198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1708" y="3469256"/>
              <a:ext cx="720000" cy="720000"/>
            </a:xfrm>
            <a:prstGeom prst="rect">
              <a:avLst/>
            </a:prstGeom>
          </p:spPr>
        </p:pic>
        <p:pic>
          <p:nvPicPr>
            <p:cNvPr id="103" name="图片 102">
              <a:extLst>
                <a:ext uri="{FF2B5EF4-FFF2-40B4-BE49-F238E27FC236}">
                  <a16:creationId xmlns:a16="http://schemas.microsoft.com/office/drawing/2014/main" id="{DB1A987B-D4AC-4086-8F2E-BB583A76F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1708" y="4226999"/>
              <a:ext cx="720000" cy="720000"/>
            </a:xfrm>
            <a:prstGeom prst="rect">
              <a:avLst/>
            </a:prstGeom>
          </p:spPr>
        </p:pic>
        <p:pic>
          <p:nvPicPr>
            <p:cNvPr id="105" name="图片 104">
              <a:extLst>
                <a:ext uri="{FF2B5EF4-FFF2-40B4-BE49-F238E27FC236}">
                  <a16:creationId xmlns:a16="http://schemas.microsoft.com/office/drawing/2014/main" id="{9A31C827-6DAE-4C0B-9189-A5F548B89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3077" y="1953772"/>
              <a:ext cx="720000" cy="720000"/>
            </a:xfrm>
            <a:prstGeom prst="rect">
              <a:avLst/>
            </a:prstGeom>
          </p:spPr>
        </p:pic>
        <p:pic>
          <p:nvPicPr>
            <p:cNvPr id="107" name="图片 106">
              <a:extLst>
                <a:ext uri="{FF2B5EF4-FFF2-40B4-BE49-F238E27FC236}">
                  <a16:creationId xmlns:a16="http://schemas.microsoft.com/office/drawing/2014/main" id="{9F0082A0-1F6A-4BBD-9FD7-0DDEDCD52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3077" y="2711514"/>
              <a:ext cx="720000" cy="720000"/>
            </a:xfrm>
            <a:prstGeom prst="rect">
              <a:avLst/>
            </a:prstGeom>
          </p:spPr>
        </p:pic>
        <p:pic>
          <p:nvPicPr>
            <p:cNvPr id="112" name="图片 111">
              <a:extLst>
                <a:ext uri="{FF2B5EF4-FFF2-40B4-BE49-F238E27FC236}">
                  <a16:creationId xmlns:a16="http://schemas.microsoft.com/office/drawing/2014/main" id="{CBAEE13C-0E16-48EF-B46B-9A840C1B5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3077" y="3469256"/>
              <a:ext cx="720000" cy="720000"/>
            </a:xfrm>
            <a:prstGeom prst="rect">
              <a:avLst/>
            </a:prstGeom>
          </p:spPr>
        </p:pic>
        <p:pic>
          <p:nvPicPr>
            <p:cNvPr id="114" name="图片 113">
              <a:extLst>
                <a:ext uri="{FF2B5EF4-FFF2-40B4-BE49-F238E27FC236}">
                  <a16:creationId xmlns:a16="http://schemas.microsoft.com/office/drawing/2014/main" id="{9BFD0A20-458A-40BC-919A-8EF381E56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3077" y="4226999"/>
              <a:ext cx="720000" cy="720000"/>
            </a:xfrm>
            <a:prstGeom prst="rect">
              <a:avLst/>
            </a:prstGeom>
          </p:spPr>
        </p:pic>
        <p:pic>
          <p:nvPicPr>
            <p:cNvPr id="123" name="图片 122">
              <a:extLst>
                <a:ext uri="{FF2B5EF4-FFF2-40B4-BE49-F238E27FC236}">
                  <a16:creationId xmlns:a16="http://schemas.microsoft.com/office/drawing/2014/main" id="{F33952BD-DBFF-48DE-893C-78273CBBD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4446" y="1953772"/>
              <a:ext cx="720000" cy="720000"/>
            </a:xfrm>
            <a:prstGeom prst="rect">
              <a:avLst/>
            </a:prstGeom>
          </p:spPr>
        </p:pic>
        <p:pic>
          <p:nvPicPr>
            <p:cNvPr id="125" name="图片 124">
              <a:extLst>
                <a:ext uri="{FF2B5EF4-FFF2-40B4-BE49-F238E27FC236}">
                  <a16:creationId xmlns:a16="http://schemas.microsoft.com/office/drawing/2014/main" id="{495EDF89-463D-40D2-B20A-6043F3C9A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4446" y="2711514"/>
              <a:ext cx="720000" cy="720000"/>
            </a:xfrm>
            <a:prstGeom prst="rect">
              <a:avLst/>
            </a:prstGeom>
          </p:spPr>
        </p:pic>
        <p:pic>
          <p:nvPicPr>
            <p:cNvPr id="127" name="图片 126">
              <a:extLst>
                <a:ext uri="{FF2B5EF4-FFF2-40B4-BE49-F238E27FC236}">
                  <a16:creationId xmlns:a16="http://schemas.microsoft.com/office/drawing/2014/main" id="{184E1124-267B-44E1-85E4-E2A5967CD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4446" y="3469256"/>
              <a:ext cx="720000" cy="720000"/>
            </a:xfrm>
            <a:prstGeom prst="rect">
              <a:avLst/>
            </a:prstGeom>
          </p:spPr>
        </p:pic>
        <p:pic>
          <p:nvPicPr>
            <p:cNvPr id="129" name="图片 128">
              <a:extLst>
                <a:ext uri="{FF2B5EF4-FFF2-40B4-BE49-F238E27FC236}">
                  <a16:creationId xmlns:a16="http://schemas.microsoft.com/office/drawing/2014/main" id="{0D84A205-DDB6-4D7B-9C1B-DE4AB0DB9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4446" y="4226999"/>
              <a:ext cx="720000" cy="720000"/>
            </a:xfrm>
            <a:prstGeom prst="rect">
              <a:avLst/>
            </a:prstGeom>
          </p:spPr>
        </p:pic>
        <p:pic>
          <p:nvPicPr>
            <p:cNvPr id="131" name="图片 130">
              <a:extLst>
                <a:ext uri="{FF2B5EF4-FFF2-40B4-BE49-F238E27FC236}">
                  <a16:creationId xmlns:a16="http://schemas.microsoft.com/office/drawing/2014/main" id="{544290F9-C6C3-44C4-A6CE-088259CEF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5815" y="1953772"/>
              <a:ext cx="720000" cy="720000"/>
            </a:xfrm>
            <a:prstGeom prst="rect">
              <a:avLst/>
            </a:prstGeom>
          </p:spPr>
        </p:pic>
        <p:pic>
          <p:nvPicPr>
            <p:cNvPr id="133" name="图片 132">
              <a:extLst>
                <a:ext uri="{FF2B5EF4-FFF2-40B4-BE49-F238E27FC236}">
                  <a16:creationId xmlns:a16="http://schemas.microsoft.com/office/drawing/2014/main" id="{7C69C4F3-E2EB-4E83-BB9F-E6A7E1293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5815" y="2711514"/>
              <a:ext cx="720000" cy="720000"/>
            </a:xfrm>
            <a:prstGeom prst="rect">
              <a:avLst/>
            </a:prstGeom>
          </p:spPr>
        </p:pic>
        <p:pic>
          <p:nvPicPr>
            <p:cNvPr id="135" name="图片 134">
              <a:extLst>
                <a:ext uri="{FF2B5EF4-FFF2-40B4-BE49-F238E27FC236}">
                  <a16:creationId xmlns:a16="http://schemas.microsoft.com/office/drawing/2014/main" id="{E0F710B8-040A-49D5-909F-605E9B1AE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5815" y="3469256"/>
              <a:ext cx="720000" cy="720000"/>
            </a:xfrm>
            <a:prstGeom prst="rect">
              <a:avLst/>
            </a:prstGeom>
          </p:spPr>
        </p:pic>
        <p:pic>
          <p:nvPicPr>
            <p:cNvPr id="154" name="图片 153">
              <a:extLst>
                <a:ext uri="{FF2B5EF4-FFF2-40B4-BE49-F238E27FC236}">
                  <a16:creationId xmlns:a16="http://schemas.microsoft.com/office/drawing/2014/main" id="{AEB2B631-2D88-4C5F-94DD-04BE18A00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5815" y="4226999"/>
              <a:ext cx="720000" cy="720000"/>
            </a:xfrm>
            <a:prstGeom prst="rect">
              <a:avLst/>
            </a:prstGeom>
          </p:spPr>
        </p:pic>
        <p:pic>
          <p:nvPicPr>
            <p:cNvPr id="156" name="图片 155">
              <a:extLst>
                <a:ext uri="{FF2B5EF4-FFF2-40B4-BE49-F238E27FC236}">
                  <a16:creationId xmlns:a16="http://schemas.microsoft.com/office/drawing/2014/main" id="{9396E952-CA93-4CEE-88C3-9610E6CDA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184" y="1957861"/>
              <a:ext cx="720000" cy="720000"/>
            </a:xfrm>
            <a:prstGeom prst="rect">
              <a:avLst/>
            </a:prstGeom>
          </p:spPr>
        </p:pic>
        <p:pic>
          <p:nvPicPr>
            <p:cNvPr id="158" name="图片 157">
              <a:extLst>
                <a:ext uri="{FF2B5EF4-FFF2-40B4-BE49-F238E27FC236}">
                  <a16:creationId xmlns:a16="http://schemas.microsoft.com/office/drawing/2014/main" id="{7D17180E-997A-4A95-BAE1-2C5305992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184" y="2714240"/>
              <a:ext cx="720000" cy="720000"/>
            </a:xfrm>
            <a:prstGeom prst="rect">
              <a:avLst/>
            </a:prstGeom>
          </p:spPr>
        </p:pic>
        <p:pic>
          <p:nvPicPr>
            <p:cNvPr id="256" name="图片 255">
              <a:extLst>
                <a:ext uri="{FF2B5EF4-FFF2-40B4-BE49-F238E27FC236}">
                  <a16:creationId xmlns:a16="http://schemas.microsoft.com/office/drawing/2014/main" id="{B75707F6-ABF1-4145-A79E-1F24D5C8F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184" y="3470619"/>
              <a:ext cx="720000" cy="720000"/>
            </a:xfrm>
            <a:prstGeom prst="rect">
              <a:avLst/>
            </a:prstGeom>
          </p:spPr>
        </p:pic>
        <p:pic>
          <p:nvPicPr>
            <p:cNvPr id="258" name="图片 257">
              <a:extLst>
                <a:ext uri="{FF2B5EF4-FFF2-40B4-BE49-F238E27FC236}">
                  <a16:creationId xmlns:a16="http://schemas.microsoft.com/office/drawing/2014/main" id="{5FD79DE4-720B-4588-AA6D-6D91DF099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184" y="4226999"/>
              <a:ext cx="720000" cy="720000"/>
            </a:xfrm>
            <a:prstGeom prst="rect">
              <a:avLst/>
            </a:prstGeom>
          </p:spPr>
        </p:pic>
        <p:pic>
          <p:nvPicPr>
            <p:cNvPr id="260" name="图片 259">
              <a:extLst>
                <a:ext uri="{FF2B5EF4-FFF2-40B4-BE49-F238E27FC236}">
                  <a16:creationId xmlns:a16="http://schemas.microsoft.com/office/drawing/2014/main" id="{5180AC75-E0F0-42CA-854B-E7E1F4B91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8553" y="1953772"/>
              <a:ext cx="720000" cy="720000"/>
            </a:xfrm>
            <a:prstGeom prst="rect">
              <a:avLst/>
            </a:prstGeom>
          </p:spPr>
        </p:pic>
        <p:pic>
          <p:nvPicPr>
            <p:cNvPr id="262" name="图片 261">
              <a:extLst>
                <a:ext uri="{FF2B5EF4-FFF2-40B4-BE49-F238E27FC236}">
                  <a16:creationId xmlns:a16="http://schemas.microsoft.com/office/drawing/2014/main" id="{E15E4874-726C-4376-90C3-36D2838BF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8553" y="2711514"/>
              <a:ext cx="720000" cy="720000"/>
            </a:xfrm>
            <a:prstGeom prst="rect">
              <a:avLst/>
            </a:prstGeom>
          </p:spPr>
        </p:pic>
        <p:pic>
          <p:nvPicPr>
            <p:cNvPr id="264" name="图片 263">
              <a:extLst>
                <a:ext uri="{FF2B5EF4-FFF2-40B4-BE49-F238E27FC236}">
                  <a16:creationId xmlns:a16="http://schemas.microsoft.com/office/drawing/2014/main" id="{0FCBEC2D-F5FF-4E19-9A8E-06E630294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8553" y="3469256"/>
              <a:ext cx="720000" cy="720000"/>
            </a:xfrm>
            <a:prstGeom prst="rect">
              <a:avLst/>
            </a:prstGeom>
          </p:spPr>
        </p:pic>
        <p:pic>
          <p:nvPicPr>
            <p:cNvPr id="266" name="图片 265">
              <a:extLst>
                <a:ext uri="{FF2B5EF4-FFF2-40B4-BE49-F238E27FC236}">
                  <a16:creationId xmlns:a16="http://schemas.microsoft.com/office/drawing/2014/main" id="{EEA8BA3D-BC4A-460A-9DE8-7482DE7DD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8553" y="4226999"/>
              <a:ext cx="720000" cy="720000"/>
            </a:xfrm>
            <a:prstGeom prst="rect">
              <a:avLst/>
            </a:prstGeom>
          </p:spPr>
        </p:pic>
        <p:pic>
          <p:nvPicPr>
            <p:cNvPr id="268" name="图片 267">
              <a:extLst>
                <a:ext uri="{FF2B5EF4-FFF2-40B4-BE49-F238E27FC236}">
                  <a16:creationId xmlns:a16="http://schemas.microsoft.com/office/drawing/2014/main" id="{CDAC955A-BF09-49DD-8D36-9D2FE9B71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9922" y="1953771"/>
              <a:ext cx="720000" cy="720000"/>
            </a:xfrm>
            <a:prstGeom prst="rect">
              <a:avLst/>
            </a:prstGeom>
          </p:spPr>
        </p:pic>
        <p:pic>
          <p:nvPicPr>
            <p:cNvPr id="270" name="图片 269">
              <a:extLst>
                <a:ext uri="{FF2B5EF4-FFF2-40B4-BE49-F238E27FC236}">
                  <a16:creationId xmlns:a16="http://schemas.microsoft.com/office/drawing/2014/main" id="{81142312-22C4-48D4-8687-315AA8795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9922" y="4226999"/>
              <a:ext cx="720000" cy="720000"/>
            </a:xfrm>
            <a:prstGeom prst="rect">
              <a:avLst/>
            </a:prstGeom>
          </p:spPr>
        </p:pic>
        <p:pic>
          <p:nvPicPr>
            <p:cNvPr id="272" name="图片 271">
              <a:extLst>
                <a:ext uri="{FF2B5EF4-FFF2-40B4-BE49-F238E27FC236}">
                  <a16:creationId xmlns:a16="http://schemas.microsoft.com/office/drawing/2014/main" id="{B39D6CF3-B5FE-43AF-B772-D2615A90C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9922" y="2711514"/>
              <a:ext cx="720000" cy="720000"/>
            </a:xfrm>
            <a:prstGeom prst="rect">
              <a:avLst/>
            </a:prstGeom>
          </p:spPr>
        </p:pic>
        <p:pic>
          <p:nvPicPr>
            <p:cNvPr id="274" name="图片 273">
              <a:extLst>
                <a:ext uri="{FF2B5EF4-FFF2-40B4-BE49-F238E27FC236}">
                  <a16:creationId xmlns:a16="http://schemas.microsoft.com/office/drawing/2014/main" id="{4B45C64B-81AA-45C6-AA1A-1675C76DA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9922" y="3469256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8549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B31F42-DAE5-455B-A904-08D874028820}"/>
              </a:ext>
            </a:extLst>
          </p:cNvPr>
          <p:cNvSpPr txBox="1"/>
          <p:nvPr/>
        </p:nvSpPr>
        <p:spPr>
          <a:xfrm>
            <a:off x="0" y="110066"/>
            <a:ext cx="4980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序列切分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循环神经网络方案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处理结果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-RNN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719A68A-A6C6-4326-9E4F-AC2919EB448D}"/>
              </a:ext>
            </a:extLst>
          </p:cNvPr>
          <p:cNvGrpSpPr/>
          <p:nvPr/>
        </p:nvGrpSpPr>
        <p:grpSpPr>
          <a:xfrm>
            <a:off x="2117601" y="1953771"/>
            <a:ext cx="7842321" cy="2993228"/>
            <a:chOff x="2117601" y="1953771"/>
            <a:chExt cx="7842321" cy="2993228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44F9AAF-5981-49AE-84BB-F5FD68AE9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7601" y="1953772"/>
              <a:ext cx="720000" cy="72000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9E28CE0D-26E0-4283-8FB8-83688A724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7601" y="2711514"/>
              <a:ext cx="720000" cy="720000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D8A5D73F-3C36-4F11-80D8-1EB123373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7601" y="3469256"/>
              <a:ext cx="720000" cy="720000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2364ABF-E3DB-4EEC-87A9-5418730BF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7601" y="4226999"/>
              <a:ext cx="720000" cy="720000"/>
            </a:xfrm>
            <a:prstGeom prst="rect">
              <a:avLst/>
            </a:prstGeom>
          </p:spPr>
        </p:pic>
        <p:pic>
          <p:nvPicPr>
            <p:cNvPr id="237" name="图片 236">
              <a:extLst>
                <a:ext uri="{FF2B5EF4-FFF2-40B4-BE49-F238E27FC236}">
                  <a16:creationId xmlns:a16="http://schemas.microsoft.com/office/drawing/2014/main" id="{A22E7877-1C48-408F-B79C-B4F52D605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8970" y="1953772"/>
              <a:ext cx="720000" cy="720000"/>
            </a:xfrm>
            <a:prstGeom prst="rect">
              <a:avLst/>
            </a:prstGeom>
          </p:spPr>
        </p:pic>
        <p:pic>
          <p:nvPicPr>
            <p:cNvPr id="239" name="图片 238">
              <a:extLst>
                <a:ext uri="{FF2B5EF4-FFF2-40B4-BE49-F238E27FC236}">
                  <a16:creationId xmlns:a16="http://schemas.microsoft.com/office/drawing/2014/main" id="{B24F62EC-1FA1-45B1-BCD9-67C6EE27B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8970" y="2711514"/>
              <a:ext cx="720000" cy="720000"/>
            </a:xfrm>
            <a:prstGeom prst="rect">
              <a:avLst/>
            </a:prstGeom>
          </p:spPr>
        </p:pic>
        <p:pic>
          <p:nvPicPr>
            <p:cNvPr id="241" name="图片 240">
              <a:extLst>
                <a:ext uri="{FF2B5EF4-FFF2-40B4-BE49-F238E27FC236}">
                  <a16:creationId xmlns:a16="http://schemas.microsoft.com/office/drawing/2014/main" id="{22CE7872-B5A6-41F6-9DEA-1C4A13590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8970" y="4226999"/>
              <a:ext cx="720000" cy="720000"/>
            </a:xfrm>
            <a:prstGeom prst="rect">
              <a:avLst/>
            </a:prstGeom>
          </p:spPr>
        </p:pic>
        <p:pic>
          <p:nvPicPr>
            <p:cNvPr id="243" name="图片 242">
              <a:extLst>
                <a:ext uri="{FF2B5EF4-FFF2-40B4-BE49-F238E27FC236}">
                  <a16:creationId xmlns:a16="http://schemas.microsoft.com/office/drawing/2014/main" id="{D3DFEF3C-2D28-4E28-A249-F37B40E4C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8970" y="3469256"/>
              <a:ext cx="720000" cy="720000"/>
            </a:xfrm>
            <a:prstGeom prst="rect">
              <a:avLst/>
            </a:prstGeom>
          </p:spPr>
        </p:pic>
        <p:pic>
          <p:nvPicPr>
            <p:cNvPr id="245" name="图片 244">
              <a:extLst>
                <a:ext uri="{FF2B5EF4-FFF2-40B4-BE49-F238E27FC236}">
                  <a16:creationId xmlns:a16="http://schemas.microsoft.com/office/drawing/2014/main" id="{2434CE27-248F-4ADF-A3A1-513853BBD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0339" y="1953772"/>
              <a:ext cx="720000" cy="720000"/>
            </a:xfrm>
            <a:prstGeom prst="rect">
              <a:avLst/>
            </a:prstGeom>
          </p:spPr>
        </p:pic>
        <p:pic>
          <p:nvPicPr>
            <p:cNvPr id="247" name="图片 246">
              <a:extLst>
                <a:ext uri="{FF2B5EF4-FFF2-40B4-BE49-F238E27FC236}">
                  <a16:creationId xmlns:a16="http://schemas.microsoft.com/office/drawing/2014/main" id="{65F8782C-70A5-4EB0-907E-4E12ACC67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0339" y="2711514"/>
              <a:ext cx="720000" cy="720000"/>
            </a:xfrm>
            <a:prstGeom prst="rect">
              <a:avLst/>
            </a:prstGeom>
          </p:spPr>
        </p:pic>
        <p:pic>
          <p:nvPicPr>
            <p:cNvPr id="249" name="图片 248">
              <a:extLst>
                <a:ext uri="{FF2B5EF4-FFF2-40B4-BE49-F238E27FC236}">
                  <a16:creationId xmlns:a16="http://schemas.microsoft.com/office/drawing/2014/main" id="{F010280C-A4FF-444C-851A-7B6760039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0339" y="3469256"/>
              <a:ext cx="720000" cy="720000"/>
            </a:xfrm>
            <a:prstGeom prst="rect">
              <a:avLst/>
            </a:prstGeom>
          </p:spPr>
        </p:pic>
        <p:pic>
          <p:nvPicPr>
            <p:cNvPr id="251" name="图片 250">
              <a:extLst>
                <a:ext uri="{FF2B5EF4-FFF2-40B4-BE49-F238E27FC236}">
                  <a16:creationId xmlns:a16="http://schemas.microsoft.com/office/drawing/2014/main" id="{A0452EE3-3330-42C7-8BB6-68397E8D5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0339" y="4226999"/>
              <a:ext cx="720000" cy="720000"/>
            </a:xfrm>
            <a:prstGeom prst="rect">
              <a:avLst/>
            </a:prstGeom>
          </p:spPr>
        </p:pic>
        <p:pic>
          <p:nvPicPr>
            <p:cNvPr id="97" name="图片 96">
              <a:extLst>
                <a:ext uri="{FF2B5EF4-FFF2-40B4-BE49-F238E27FC236}">
                  <a16:creationId xmlns:a16="http://schemas.microsoft.com/office/drawing/2014/main" id="{988DA630-F463-4A63-87C7-D52888027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1708" y="1953772"/>
              <a:ext cx="720000" cy="720000"/>
            </a:xfrm>
            <a:prstGeom prst="rect">
              <a:avLst/>
            </a:prstGeom>
          </p:spPr>
        </p:pic>
        <p:pic>
          <p:nvPicPr>
            <p:cNvPr id="99" name="图片 98">
              <a:extLst>
                <a:ext uri="{FF2B5EF4-FFF2-40B4-BE49-F238E27FC236}">
                  <a16:creationId xmlns:a16="http://schemas.microsoft.com/office/drawing/2014/main" id="{F4BB013D-17FF-491B-B3BE-77BE044E2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1708" y="2711514"/>
              <a:ext cx="720000" cy="720000"/>
            </a:xfrm>
            <a:prstGeom prst="rect">
              <a:avLst/>
            </a:prstGeom>
          </p:spPr>
        </p:pic>
        <p:pic>
          <p:nvPicPr>
            <p:cNvPr id="101" name="图片 100">
              <a:extLst>
                <a:ext uri="{FF2B5EF4-FFF2-40B4-BE49-F238E27FC236}">
                  <a16:creationId xmlns:a16="http://schemas.microsoft.com/office/drawing/2014/main" id="{8F9EF2EB-32D5-40F8-A3A9-2BF8D1198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1708" y="3469256"/>
              <a:ext cx="720000" cy="720000"/>
            </a:xfrm>
            <a:prstGeom prst="rect">
              <a:avLst/>
            </a:prstGeom>
          </p:spPr>
        </p:pic>
        <p:pic>
          <p:nvPicPr>
            <p:cNvPr id="103" name="图片 102">
              <a:extLst>
                <a:ext uri="{FF2B5EF4-FFF2-40B4-BE49-F238E27FC236}">
                  <a16:creationId xmlns:a16="http://schemas.microsoft.com/office/drawing/2014/main" id="{DB1A987B-D4AC-4086-8F2E-BB583A76F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1708" y="4226999"/>
              <a:ext cx="720000" cy="720000"/>
            </a:xfrm>
            <a:prstGeom prst="rect">
              <a:avLst/>
            </a:prstGeom>
          </p:spPr>
        </p:pic>
        <p:pic>
          <p:nvPicPr>
            <p:cNvPr id="105" name="图片 104">
              <a:extLst>
                <a:ext uri="{FF2B5EF4-FFF2-40B4-BE49-F238E27FC236}">
                  <a16:creationId xmlns:a16="http://schemas.microsoft.com/office/drawing/2014/main" id="{9A31C827-6DAE-4C0B-9189-A5F548B89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3077" y="1953772"/>
              <a:ext cx="720000" cy="720000"/>
            </a:xfrm>
            <a:prstGeom prst="rect">
              <a:avLst/>
            </a:prstGeom>
          </p:spPr>
        </p:pic>
        <p:pic>
          <p:nvPicPr>
            <p:cNvPr id="107" name="图片 106">
              <a:extLst>
                <a:ext uri="{FF2B5EF4-FFF2-40B4-BE49-F238E27FC236}">
                  <a16:creationId xmlns:a16="http://schemas.microsoft.com/office/drawing/2014/main" id="{9F0082A0-1F6A-4BBD-9FD7-0DDEDCD52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3077" y="2711514"/>
              <a:ext cx="720000" cy="720000"/>
            </a:xfrm>
            <a:prstGeom prst="rect">
              <a:avLst/>
            </a:prstGeom>
          </p:spPr>
        </p:pic>
        <p:pic>
          <p:nvPicPr>
            <p:cNvPr id="112" name="图片 111">
              <a:extLst>
                <a:ext uri="{FF2B5EF4-FFF2-40B4-BE49-F238E27FC236}">
                  <a16:creationId xmlns:a16="http://schemas.microsoft.com/office/drawing/2014/main" id="{CBAEE13C-0E16-48EF-B46B-9A840C1B5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3077" y="3469256"/>
              <a:ext cx="720000" cy="720000"/>
            </a:xfrm>
            <a:prstGeom prst="rect">
              <a:avLst/>
            </a:prstGeom>
          </p:spPr>
        </p:pic>
        <p:pic>
          <p:nvPicPr>
            <p:cNvPr id="114" name="图片 113">
              <a:extLst>
                <a:ext uri="{FF2B5EF4-FFF2-40B4-BE49-F238E27FC236}">
                  <a16:creationId xmlns:a16="http://schemas.microsoft.com/office/drawing/2014/main" id="{9BFD0A20-458A-40BC-919A-8EF381E56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3077" y="4226999"/>
              <a:ext cx="720000" cy="720000"/>
            </a:xfrm>
            <a:prstGeom prst="rect">
              <a:avLst/>
            </a:prstGeom>
          </p:spPr>
        </p:pic>
        <p:pic>
          <p:nvPicPr>
            <p:cNvPr id="123" name="图片 122">
              <a:extLst>
                <a:ext uri="{FF2B5EF4-FFF2-40B4-BE49-F238E27FC236}">
                  <a16:creationId xmlns:a16="http://schemas.microsoft.com/office/drawing/2014/main" id="{F33952BD-DBFF-48DE-893C-78273CBBD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4446" y="1953772"/>
              <a:ext cx="720000" cy="720000"/>
            </a:xfrm>
            <a:prstGeom prst="rect">
              <a:avLst/>
            </a:prstGeom>
          </p:spPr>
        </p:pic>
        <p:pic>
          <p:nvPicPr>
            <p:cNvPr id="125" name="图片 124">
              <a:extLst>
                <a:ext uri="{FF2B5EF4-FFF2-40B4-BE49-F238E27FC236}">
                  <a16:creationId xmlns:a16="http://schemas.microsoft.com/office/drawing/2014/main" id="{495EDF89-463D-40D2-B20A-6043F3C9A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4446" y="2711514"/>
              <a:ext cx="720000" cy="720000"/>
            </a:xfrm>
            <a:prstGeom prst="rect">
              <a:avLst/>
            </a:prstGeom>
          </p:spPr>
        </p:pic>
        <p:pic>
          <p:nvPicPr>
            <p:cNvPr id="127" name="图片 126">
              <a:extLst>
                <a:ext uri="{FF2B5EF4-FFF2-40B4-BE49-F238E27FC236}">
                  <a16:creationId xmlns:a16="http://schemas.microsoft.com/office/drawing/2014/main" id="{184E1124-267B-44E1-85E4-E2A5967CD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4446" y="3469256"/>
              <a:ext cx="720000" cy="720000"/>
            </a:xfrm>
            <a:prstGeom prst="rect">
              <a:avLst/>
            </a:prstGeom>
          </p:spPr>
        </p:pic>
        <p:pic>
          <p:nvPicPr>
            <p:cNvPr id="129" name="图片 128">
              <a:extLst>
                <a:ext uri="{FF2B5EF4-FFF2-40B4-BE49-F238E27FC236}">
                  <a16:creationId xmlns:a16="http://schemas.microsoft.com/office/drawing/2014/main" id="{0D84A205-DDB6-4D7B-9C1B-DE4AB0DB9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4446" y="4226999"/>
              <a:ext cx="720000" cy="720000"/>
            </a:xfrm>
            <a:prstGeom prst="rect">
              <a:avLst/>
            </a:prstGeom>
          </p:spPr>
        </p:pic>
        <p:pic>
          <p:nvPicPr>
            <p:cNvPr id="131" name="图片 130">
              <a:extLst>
                <a:ext uri="{FF2B5EF4-FFF2-40B4-BE49-F238E27FC236}">
                  <a16:creationId xmlns:a16="http://schemas.microsoft.com/office/drawing/2014/main" id="{544290F9-C6C3-44C4-A6CE-088259CEF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5815" y="1953772"/>
              <a:ext cx="720000" cy="720000"/>
            </a:xfrm>
            <a:prstGeom prst="rect">
              <a:avLst/>
            </a:prstGeom>
          </p:spPr>
        </p:pic>
        <p:pic>
          <p:nvPicPr>
            <p:cNvPr id="133" name="图片 132">
              <a:extLst>
                <a:ext uri="{FF2B5EF4-FFF2-40B4-BE49-F238E27FC236}">
                  <a16:creationId xmlns:a16="http://schemas.microsoft.com/office/drawing/2014/main" id="{7C69C4F3-E2EB-4E83-BB9F-E6A7E1293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5815" y="2711514"/>
              <a:ext cx="720000" cy="720000"/>
            </a:xfrm>
            <a:prstGeom prst="rect">
              <a:avLst/>
            </a:prstGeom>
          </p:spPr>
        </p:pic>
        <p:pic>
          <p:nvPicPr>
            <p:cNvPr id="135" name="图片 134">
              <a:extLst>
                <a:ext uri="{FF2B5EF4-FFF2-40B4-BE49-F238E27FC236}">
                  <a16:creationId xmlns:a16="http://schemas.microsoft.com/office/drawing/2014/main" id="{E0F710B8-040A-49D5-909F-605E9B1AE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5815" y="3469256"/>
              <a:ext cx="720000" cy="720000"/>
            </a:xfrm>
            <a:prstGeom prst="rect">
              <a:avLst/>
            </a:prstGeom>
          </p:spPr>
        </p:pic>
        <p:pic>
          <p:nvPicPr>
            <p:cNvPr id="154" name="图片 153">
              <a:extLst>
                <a:ext uri="{FF2B5EF4-FFF2-40B4-BE49-F238E27FC236}">
                  <a16:creationId xmlns:a16="http://schemas.microsoft.com/office/drawing/2014/main" id="{AEB2B631-2D88-4C5F-94DD-04BE18A00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5815" y="4226999"/>
              <a:ext cx="720000" cy="720000"/>
            </a:xfrm>
            <a:prstGeom prst="rect">
              <a:avLst/>
            </a:prstGeom>
          </p:spPr>
        </p:pic>
        <p:pic>
          <p:nvPicPr>
            <p:cNvPr id="156" name="图片 155">
              <a:extLst>
                <a:ext uri="{FF2B5EF4-FFF2-40B4-BE49-F238E27FC236}">
                  <a16:creationId xmlns:a16="http://schemas.microsoft.com/office/drawing/2014/main" id="{9396E952-CA93-4CEE-88C3-9610E6CDA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184" y="1957861"/>
              <a:ext cx="720000" cy="720000"/>
            </a:xfrm>
            <a:prstGeom prst="rect">
              <a:avLst/>
            </a:prstGeom>
          </p:spPr>
        </p:pic>
        <p:pic>
          <p:nvPicPr>
            <p:cNvPr id="158" name="图片 157">
              <a:extLst>
                <a:ext uri="{FF2B5EF4-FFF2-40B4-BE49-F238E27FC236}">
                  <a16:creationId xmlns:a16="http://schemas.microsoft.com/office/drawing/2014/main" id="{7D17180E-997A-4A95-BAE1-2C5305992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184" y="2714240"/>
              <a:ext cx="720000" cy="720000"/>
            </a:xfrm>
            <a:prstGeom prst="rect">
              <a:avLst/>
            </a:prstGeom>
          </p:spPr>
        </p:pic>
        <p:pic>
          <p:nvPicPr>
            <p:cNvPr id="256" name="图片 255">
              <a:extLst>
                <a:ext uri="{FF2B5EF4-FFF2-40B4-BE49-F238E27FC236}">
                  <a16:creationId xmlns:a16="http://schemas.microsoft.com/office/drawing/2014/main" id="{B75707F6-ABF1-4145-A79E-1F24D5C8F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184" y="3470619"/>
              <a:ext cx="720000" cy="720000"/>
            </a:xfrm>
            <a:prstGeom prst="rect">
              <a:avLst/>
            </a:prstGeom>
          </p:spPr>
        </p:pic>
        <p:pic>
          <p:nvPicPr>
            <p:cNvPr id="258" name="图片 257">
              <a:extLst>
                <a:ext uri="{FF2B5EF4-FFF2-40B4-BE49-F238E27FC236}">
                  <a16:creationId xmlns:a16="http://schemas.microsoft.com/office/drawing/2014/main" id="{5FD79DE4-720B-4588-AA6D-6D91DF099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184" y="4226999"/>
              <a:ext cx="720000" cy="720000"/>
            </a:xfrm>
            <a:prstGeom prst="rect">
              <a:avLst/>
            </a:prstGeom>
          </p:spPr>
        </p:pic>
        <p:pic>
          <p:nvPicPr>
            <p:cNvPr id="260" name="图片 259">
              <a:extLst>
                <a:ext uri="{FF2B5EF4-FFF2-40B4-BE49-F238E27FC236}">
                  <a16:creationId xmlns:a16="http://schemas.microsoft.com/office/drawing/2014/main" id="{5180AC75-E0F0-42CA-854B-E7E1F4B91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8553" y="1953772"/>
              <a:ext cx="720000" cy="720000"/>
            </a:xfrm>
            <a:prstGeom prst="rect">
              <a:avLst/>
            </a:prstGeom>
          </p:spPr>
        </p:pic>
        <p:pic>
          <p:nvPicPr>
            <p:cNvPr id="262" name="图片 261">
              <a:extLst>
                <a:ext uri="{FF2B5EF4-FFF2-40B4-BE49-F238E27FC236}">
                  <a16:creationId xmlns:a16="http://schemas.microsoft.com/office/drawing/2014/main" id="{E15E4874-726C-4376-90C3-36D2838BF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8553" y="2711514"/>
              <a:ext cx="720000" cy="720000"/>
            </a:xfrm>
            <a:prstGeom prst="rect">
              <a:avLst/>
            </a:prstGeom>
          </p:spPr>
        </p:pic>
        <p:pic>
          <p:nvPicPr>
            <p:cNvPr id="264" name="图片 263">
              <a:extLst>
                <a:ext uri="{FF2B5EF4-FFF2-40B4-BE49-F238E27FC236}">
                  <a16:creationId xmlns:a16="http://schemas.microsoft.com/office/drawing/2014/main" id="{0FCBEC2D-F5FF-4E19-9A8E-06E630294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8553" y="3469256"/>
              <a:ext cx="720000" cy="720000"/>
            </a:xfrm>
            <a:prstGeom prst="rect">
              <a:avLst/>
            </a:prstGeom>
          </p:spPr>
        </p:pic>
        <p:pic>
          <p:nvPicPr>
            <p:cNvPr id="266" name="图片 265">
              <a:extLst>
                <a:ext uri="{FF2B5EF4-FFF2-40B4-BE49-F238E27FC236}">
                  <a16:creationId xmlns:a16="http://schemas.microsoft.com/office/drawing/2014/main" id="{EEA8BA3D-BC4A-460A-9DE8-7482DE7DD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8553" y="4226999"/>
              <a:ext cx="720000" cy="720000"/>
            </a:xfrm>
            <a:prstGeom prst="rect">
              <a:avLst/>
            </a:prstGeom>
          </p:spPr>
        </p:pic>
        <p:pic>
          <p:nvPicPr>
            <p:cNvPr id="268" name="图片 267">
              <a:extLst>
                <a:ext uri="{FF2B5EF4-FFF2-40B4-BE49-F238E27FC236}">
                  <a16:creationId xmlns:a16="http://schemas.microsoft.com/office/drawing/2014/main" id="{CDAC955A-BF09-49DD-8D36-9D2FE9B71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9922" y="1953771"/>
              <a:ext cx="720000" cy="720000"/>
            </a:xfrm>
            <a:prstGeom prst="rect">
              <a:avLst/>
            </a:prstGeom>
          </p:spPr>
        </p:pic>
        <p:pic>
          <p:nvPicPr>
            <p:cNvPr id="270" name="图片 269">
              <a:extLst>
                <a:ext uri="{FF2B5EF4-FFF2-40B4-BE49-F238E27FC236}">
                  <a16:creationId xmlns:a16="http://schemas.microsoft.com/office/drawing/2014/main" id="{81142312-22C4-48D4-8687-315AA8795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9922" y="4226999"/>
              <a:ext cx="720000" cy="720000"/>
            </a:xfrm>
            <a:prstGeom prst="rect">
              <a:avLst/>
            </a:prstGeom>
          </p:spPr>
        </p:pic>
        <p:pic>
          <p:nvPicPr>
            <p:cNvPr id="272" name="图片 271">
              <a:extLst>
                <a:ext uri="{FF2B5EF4-FFF2-40B4-BE49-F238E27FC236}">
                  <a16:creationId xmlns:a16="http://schemas.microsoft.com/office/drawing/2014/main" id="{B39D6CF3-B5FE-43AF-B772-D2615A90C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9922" y="2711514"/>
              <a:ext cx="720000" cy="720000"/>
            </a:xfrm>
            <a:prstGeom prst="rect">
              <a:avLst/>
            </a:prstGeom>
          </p:spPr>
        </p:pic>
        <p:pic>
          <p:nvPicPr>
            <p:cNvPr id="274" name="图片 273">
              <a:extLst>
                <a:ext uri="{FF2B5EF4-FFF2-40B4-BE49-F238E27FC236}">
                  <a16:creationId xmlns:a16="http://schemas.microsoft.com/office/drawing/2014/main" id="{4B45C64B-81AA-45C6-AA1A-1675C76DA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9922" y="3469256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4952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B31F42-DAE5-455B-A904-08D874028820}"/>
              </a:ext>
            </a:extLst>
          </p:cNvPr>
          <p:cNvSpPr txBox="1"/>
          <p:nvPr/>
        </p:nvSpPr>
        <p:spPr>
          <a:xfrm>
            <a:off x="0" y="110066"/>
            <a:ext cx="532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序列切分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循环神经网络方案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处理结果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-</a:t>
            </a:r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BiLSTM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F9F250F-D6F3-4158-B08D-3E881A4DB5ED}"/>
              </a:ext>
            </a:extLst>
          </p:cNvPr>
          <p:cNvGrpSpPr/>
          <p:nvPr/>
        </p:nvGrpSpPr>
        <p:grpSpPr>
          <a:xfrm>
            <a:off x="2117601" y="1953771"/>
            <a:ext cx="7842321" cy="2993228"/>
            <a:chOff x="2117601" y="1953771"/>
            <a:chExt cx="7842321" cy="2993228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44F9AAF-5981-49AE-84BB-F5FD68AE9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7601" y="1953772"/>
              <a:ext cx="720000" cy="72000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9E28CE0D-26E0-4283-8FB8-83688A724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7601" y="2711514"/>
              <a:ext cx="720000" cy="720000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D8A5D73F-3C36-4F11-80D8-1EB123373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7601" y="3469256"/>
              <a:ext cx="720000" cy="720000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2364ABF-E3DB-4EEC-87A9-5418730BF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7601" y="4226999"/>
              <a:ext cx="720000" cy="720000"/>
            </a:xfrm>
            <a:prstGeom prst="rect">
              <a:avLst/>
            </a:prstGeom>
          </p:spPr>
        </p:pic>
        <p:pic>
          <p:nvPicPr>
            <p:cNvPr id="237" name="图片 236">
              <a:extLst>
                <a:ext uri="{FF2B5EF4-FFF2-40B4-BE49-F238E27FC236}">
                  <a16:creationId xmlns:a16="http://schemas.microsoft.com/office/drawing/2014/main" id="{A22E7877-1C48-408F-B79C-B4F52D605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8970" y="1953772"/>
              <a:ext cx="720000" cy="720000"/>
            </a:xfrm>
            <a:prstGeom prst="rect">
              <a:avLst/>
            </a:prstGeom>
          </p:spPr>
        </p:pic>
        <p:pic>
          <p:nvPicPr>
            <p:cNvPr id="239" name="图片 238">
              <a:extLst>
                <a:ext uri="{FF2B5EF4-FFF2-40B4-BE49-F238E27FC236}">
                  <a16:creationId xmlns:a16="http://schemas.microsoft.com/office/drawing/2014/main" id="{B24F62EC-1FA1-45B1-BCD9-67C6EE27B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8970" y="2711514"/>
              <a:ext cx="720000" cy="720000"/>
            </a:xfrm>
            <a:prstGeom prst="rect">
              <a:avLst/>
            </a:prstGeom>
          </p:spPr>
        </p:pic>
        <p:pic>
          <p:nvPicPr>
            <p:cNvPr id="241" name="图片 240">
              <a:extLst>
                <a:ext uri="{FF2B5EF4-FFF2-40B4-BE49-F238E27FC236}">
                  <a16:creationId xmlns:a16="http://schemas.microsoft.com/office/drawing/2014/main" id="{22CE7872-B5A6-41F6-9DEA-1C4A13590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8970" y="4226999"/>
              <a:ext cx="720000" cy="720000"/>
            </a:xfrm>
            <a:prstGeom prst="rect">
              <a:avLst/>
            </a:prstGeom>
          </p:spPr>
        </p:pic>
        <p:pic>
          <p:nvPicPr>
            <p:cNvPr id="243" name="图片 242">
              <a:extLst>
                <a:ext uri="{FF2B5EF4-FFF2-40B4-BE49-F238E27FC236}">
                  <a16:creationId xmlns:a16="http://schemas.microsoft.com/office/drawing/2014/main" id="{D3DFEF3C-2D28-4E28-A249-F37B40E4C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8970" y="3469256"/>
              <a:ext cx="720000" cy="720000"/>
            </a:xfrm>
            <a:prstGeom prst="rect">
              <a:avLst/>
            </a:prstGeom>
          </p:spPr>
        </p:pic>
        <p:pic>
          <p:nvPicPr>
            <p:cNvPr id="245" name="图片 244">
              <a:extLst>
                <a:ext uri="{FF2B5EF4-FFF2-40B4-BE49-F238E27FC236}">
                  <a16:creationId xmlns:a16="http://schemas.microsoft.com/office/drawing/2014/main" id="{2434CE27-248F-4ADF-A3A1-513853BBD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0339" y="1953772"/>
              <a:ext cx="720000" cy="720000"/>
            </a:xfrm>
            <a:prstGeom prst="rect">
              <a:avLst/>
            </a:prstGeom>
          </p:spPr>
        </p:pic>
        <p:pic>
          <p:nvPicPr>
            <p:cNvPr id="247" name="图片 246">
              <a:extLst>
                <a:ext uri="{FF2B5EF4-FFF2-40B4-BE49-F238E27FC236}">
                  <a16:creationId xmlns:a16="http://schemas.microsoft.com/office/drawing/2014/main" id="{65F8782C-70A5-4EB0-907E-4E12ACC67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0339" y="2711514"/>
              <a:ext cx="720000" cy="720000"/>
            </a:xfrm>
            <a:prstGeom prst="rect">
              <a:avLst/>
            </a:prstGeom>
          </p:spPr>
        </p:pic>
        <p:pic>
          <p:nvPicPr>
            <p:cNvPr id="249" name="图片 248">
              <a:extLst>
                <a:ext uri="{FF2B5EF4-FFF2-40B4-BE49-F238E27FC236}">
                  <a16:creationId xmlns:a16="http://schemas.microsoft.com/office/drawing/2014/main" id="{F010280C-A4FF-444C-851A-7B6760039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0339" y="3469256"/>
              <a:ext cx="720000" cy="720000"/>
            </a:xfrm>
            <a:prstGeom prst="rect">
              <a:avLst/>
            </a:prstGeom>
          </p:spPr>
        </p:pic>
        <p:pic>
          <p:nvPicPr>
            <p:cNvPr id="251" name="图片 250">
              <a:extLst>
                <a:ext uri="{FF2B5EF4-FFF2-40B4-BE49-F238E27FC236}">
                  <a16:creationId xmlns:a16="http://schemas.microsoft.com/office/drawing/2014/main" id="{A0452EE3-3330-42C7-8BB6-68397E8D5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0339" y="4226999"/>
              <a:ext cx="720000" cy="720000"/>
            </a:xfrm>
            <a:prstGeom prst="rect">
              <a:avLst/>
            </a:prstGeom>
          </p:spPr>
        </p:pic>
        <p:pic>
          <p:nvPicPr>
            <p:cNvPr id="97" name="图片 96">
              <a:extLst>
                <a:ext uri="{FF2B5EF4-FFF2-40B4-BE49-F238E27FC236}">
                  <a16:creationId xmlns:a16="http://schemas.microsoft.com/office/drawing/2014/main" id="{988DA630-F463-4A63-87C7-D52888027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1708" y="1953772"/>
              <a:ext cx="720000" cy="720000"/>
            </a:xfrm>
            <a:prstGeom prst="rect">
              <a:avLst/>
            </a:prstGeom>
          </p:spPr>
        </p:pic>
        <p:pic>
          <p:nvPicPr>
            <p:cNvPr id="99" name="图片 98">
              <a:extLst>
                <a:ext uri="{FF2B5EF4-FFF2-40B4-BE49-F238E27FC236}">
                  <a16:creationId xmlns:a16="http://schemas.microsoft.com/office/drawing/2014/main" id="{F4BB013D-17FF-491B-B3BE-77BE044E2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1708" y="2711514"/>
              <a:ext cx="720000" cy="720000"/>
            </a:xfrm>
            <a:prstGeom prst="rect">
              <a:avLst/>
            </a:prstGeom>
          </p:spPr>
        </p:pic>
        <p:pic>
          <p:nvPicPr>
            <p:cNvPr id="101" name="图片 100">
              <a:extLst>
                <a:ext uri="{FF2B5EF4-FFF2-40B4-BE49-F238E27FC236}">
                  <a16:creationId xmlns:a16="http://schemas.microsoft.com/office/drawing/2014/main" id="{8F9EF2EB-32D5-40F8-A3A9-2BF8D1198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1708" y="3469256"/>
              <a:ext cx="720000" cy="720000"/>
            </a:xfrm>
            <a:prstGeom prst="rect">
              <a:avLst/>
            </a:prstGeom>
          </p:spPr>
        </p:pic>
        <p:pic>
          <p:nvPicPr>
            <p:cNvPr id="103" name="图片 102">
              <a:extLst>
                <a:ext uri="{FF2B5EF4-FFF2-40B4-BE49-F238E27FC236}">
                  <a16:creationId xmlns:a16="http://schemas.microsoft.com/office/drawing/2014/main" id="{DB1A987B-D4AC-4086-8F2E-BB583A76F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1708" y="4226999"/>
              <a:ext cx="720000" cy="720000"/>
            </a:xfrm>
            <a:prstGeom prst="rect">
              <a:avLst/>
            </a:prstGeom>
          </p:spPr>
        </p:pic>
        <p:pic>
          <p:nvPicPr>
            <p:cNvPr id="105" name="图片 104">
              <a:extLst>
                <a:ext uri="{FF2B5EF4-FFF2-40B4-BE49-F238E27FC236}">
                  <a16:creationId xmlns:a16="http://schemas.microsoft.com/office/drawing/2014/main" id="{9A31C827-6DAE-4C0B-9189-A5F548B89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3077" y="1953772"/>
              <a:ext cx="720000" cy="720000"/>
            </a:xfrm>
            <a:prstGeom prst="rect">
              <a:avLst/>
            </a:prstGeom>
          </p:spPr>
        </p:pic>
        <p:pic>
          <p:nvPicPr>
            <p:cNvPr id="107" name="图片 106">
              <a:extLst>
                <a:ext uri="{FF2B5EF4-FFF2-40B4-BE49-F238E27FC236}">
                  <a16:creationId xmlns:a16="http://schemas.microsoft.com/office/drawing/2014/main" id="{9F0082A0-1F6A-4BBD-9FD7-0DDEDCD52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3077" y="2711514"/>
              <a:ext cx="720000" cy="720000"/>
            </a:xfrm>
            <a:prstGeom prst="rect">
              <a:avLst/>
            </a:prstGeom>
          </p:spPr>
        </p:pic>
        <p:pic>
          <p:nvPicPr>
            <p:cNvPr id="112" name="图片 111">
              <a:extLst>
                <a:ext uri="{FF2B5EF4-FFF2-40B4-BE49-F238E27FC236}">
                  <a16:creationId xmlns:a16="http://schemas.microsoft.com/office/drawing/2014/main" id="{CBAEE13C-0E16-48EF-B46B-9A840C1B5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3077" y="3469256"/>
              <a:ext cx="720000" cy="720000"/>
            </a:xfrm>
            <a:prstGeom prst="rect">
              <a:avLst/>
            </a:prstGeom>
          </p:spPr>
        </p:pic>
        <p:pic>
          <p:nvPicPr>
            <p:cNvPr id="114" name="图片 113">
              <a:extLst>
                <a:ext uri="{FF2B5EF4-FFF2-40B4-BE49-F238E27FC236}">
                  <a16:creationId xmlns:a16="http://schemas.microsoft.com/office/drawing/2014/main" id="{9BFD0A20-458A-40BC-919A-8EF381E56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3077" y="4226999"/>
              <a:ext cx="720000" cy="720000"/>
            </a:xfrm>
            <a:prstGeom prst="rect">
              <a:avLst/>
            </a:prstGeom>
          </p:spPr>
        </p:pic>
        <p:pic>
          <p:nvPicPr>
            <p:cNvPr id="123" name="图片 122">
              <a:extLst>
                <a:ext uri="{FF2B5EF4-FFF2-40B4-BE49-F238E27FC236}">
                  <a16:creationId xmlns:a16="http://schemas.microsoft.com/office/drawing/2014/main" id="{F33952BD-DBFF-48DE-893C-78273CBBD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4446" y="1953772"/>
              <a:ext cx="720000" cy="720000"/>
            </a:xfrm>
            <a:prstGeom prst="rect">
              <a:avLst/>
            </a:prstGeom>
          </p:spPr>
        </p:pic>
        <p:pic>
          <p:nvPicPr>
            <p:cNvPr id="125" name="图片 124">
              <a:extLst>
                <a:ext uri="{FF2B5EF4-FFF2-40B4-BE49-F238E27FC236}">
                  <a16:creationId xmlns:a16="http://schemas.microsoft.com/office/drawing/2014/main" id="{495EDF89-463D-40D2-B20A-6043F3C9A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4446" y="2711514"/>
              <a:ext cx="720000" cy="720000"/>
            </a:xfrm>
            <a:prstGeom prst="rect">
              <a:avLst/>
            </a:prstGeom>
          </p:spPr>
        </p:pic>
        <p:pic>
          <p:nvPicPr>
            <p:cNvPr id="127" name="图片 126">
              <a:extLst>
                <a:ext uri="{FF2B5EF4-FFF2-40B4-BE49-F238E27FC236}">
                  <a16:creationId xmlns:a16="http://schemas.microsoft.com/office/drawing/2014/main" id="{184E1124-267B-44E1-85E4-E2A5967CD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4446" y="3469256"/>
              <a:ext cx="720000" cy="720000"/>
            </a:xfrm>
            <a:prstGeom prst="rect">
              <a:avLst/>
            </a:prstGeom>
          </p:spPr>
        </p:pic>
        <p:pic>
          <p:nvPicPr>
            <p:cNvPr id="129" name="图片 128">
              <a:extLst>
                <a:ext uri="{FF2B5EF4-FFF2-40B4-BE49-F238E27FC236}">
                  <a16:creationId xmlns:a16="http://schemas.microsoft.com/office/drawing/2014/main" id="{0D84A205-DDB6-4D7B-9C1B-DE4AB0DB9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4446" y="4226999"/>
              <a:ext cx="720000" cy="720000"/>
            </a:xfrm>
            <a:prstGeom prst="rect">
              <a:avLst/>
            </a:prstGeom>
          </p:spPr>
        </p:pic>
        <p:pic>
          <p:nvPicPr>
            <p:cNvPr id="131" name="图片 130">
              <a:extLst>
                <a:ext uri="{FF2B5EF4-FFF2-40B4-BE49-F238E27FC236}">
                  <a16:creationId xmlns:a16="http://schemas.microsoft.com/office/drawing/2014/main" id="{544290F9-C6C3-44C4-A6CE-088259CEF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5815" y="1953772"/>
              <a:ext cx="720000" cy="720000"/>
            </a:xfrm>
            <a:prstGeom prst="rect">
              <a:avLst/>
            </a:prstGeom>
          </p:spPr>
        </p:pic>
        <p:pic>
          <p:nvPicPr>
            <p:cNvPr id="133" name="图片 132">
              <a:extLst>
                <a:ext uri="{FF2B5EF4-FFF2-40B4-BE49-F238E27FC236}">
                  <a16:creationId xmlns:a16="http://schemas.microsoft.com/office/drawing/2014/main" id="{7C69C4F3-E2EB-4E83-BB9F-E6A7E1293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5815" y="2711514"/>
              <a:ext cx="720000" cy="720000"/>
            </a:xfrm>
            <a:prstGeom prst="rect">
              <a:avLst/>
            </a:prstGeom>
          </p:spPr>
        </p:pic>
        <p:pic>
          <p:nvPicPr>
            <p:cNvPr id="135" name="图片 134">
              <a:extLst>
                <a:ext uri="{FF2B5EF4-FFF2-40B4-BE49-F238E27FC236}">
                  <a16:creationId xmlns:a16="http://schemas.microsoft.com/office/drawing/2014/main" id="{E0F710B8-040A-49D5-909F-605E9B1AE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5815" y="3469256"/>
              <a:ext cx="720000" cy="720000"/>
            </a:xfrm>
            <a:prstGeom prst="rect">
              <a:avLst/>
            </a:prstGeom>
          </p:spPr>
        </p:pic>
        <p:pic>
          <p:nvPicPr>
            <p:cNvPr id="154" name="图片 153">
              <a:extLst>
                <a:ext uri="{FF2B5EF4-FFF2-40B4-BE49-F238E27FC236}">
                  <a16:creationId xmlns:a16="http://schemas.microsoft.com/office/drawing/2014/main" id="{AEB2B631-2D88-4C5F-94DD-04BE18A00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5815" y="4226999"/>
              <a:ext cx="720000" cy="720000"/>
            </a:xfrm>
            <a:prstGeom prst="rect">
              <a:avLst/>
            </a:prstGeom>
          </p:spPr>
        </p:pic>
        <p:pic>
          <p:nvPicPr>
            <p:cNvPr id="156" name="图片 155">
              <a:extLst>
                <a:ext uri="{FF2B5EF4-FFF2-40B4-BE49-F238E27FC236}">
                  <a16:creationId xmlns:a16="http://schemas.microsoft.com/office/drawing/2014/main" id="{9396E952-CA93-4CEE-88C3-9610E6CDA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184" y="1957861"/>
              <a:ext cx="720000" cy="720000"/>
            </a:xfrm>
            <a:prstGeom prst="rect">
              <a:avLst/>
            </a:prstGeom>
          </p:spPr>
        </p:pic>
        <p:pic>
          <p:nvPicPr>
            <p:cNvPr id="158" name="图片 157">
              <a:extLst>
                <a:ext uri="{FF2B5EF4-FFF2-40B4-BE49-F238E27FC236}">
                  <a16:creationId xmlns:a16="http://schemas.microsoft.com/office/drawing/2014/main" id="{7D17180E-997A-4A95-BAE1-2C5305992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184" y="2714240"/>
              <a:ext cx="720000" cy="720000"/>
            </a:xfrm>
            <a:prstGeom prst="rect">
              <a:avLst/>
            </a:prstGeom>
          </p:spPr>
        </p:pic>
        <p:pic>
          <p:nvPicPr>
            <p:cNvPr id="256" name="图片 255">
              <a:extLst>
                <a:ext uri="{FF2B5EF4-FFF2-40B4-BE49-F238E27FC236}">
                  <a16:creationId xmlns:a16="http://schemas.microsoft.com/office/drawing/2014/main" id="{B75707F6-ABF1-4145-A79E-1F24D5C8F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184" y="3470619"/>
              <a:ext cx="720000" cy="720000"/>
            </a:xfrm>
            <a:prstGeom prst="rect">
              <a:avLst/>
            </a:prstGeom>
          </p:spPr>
        </p:pic>
        <p:pic>
          <p:nvPicPr>
            <p:cNvPr id="258" name="图片 257">
              <a:extLst>
                <a:ext uri="{FF2B5EF4-FFF2-40B4-BE49-F238E27FC236}">
                  <a16:creationId xmlns:a16="http://schemas.microsoft.com/office/drawing/2014/main" id="{5FD79DE4-720B-4588-AA6D-6D91DF099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184" y="4226999"/>
              <a:ext cx="720000" cy="720000"/>
            </a:xfrm>
            <a:prstGeom prst="rect">
              <a:avLst/>
            </a:prstGeom>
          </p:spPr>
        </p:pic>
        <p:pic>
          <p:nvPicPr>
            <p:cNvPr id="260" name="图片 259">
              <a:extLst>
                <a:ext uri="{FF2B5EF4-FFF2-40B4-BE49-F238E27FC236}">
                  <a16:creationId xmlns:a16="http://schemas.microsoft.com/office/drawing/2014/main" id="{5180AC75-E0F0-42CA-854B-E7E1F4B91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8553" y="1953772"/>
              <a:ext cx="720000" cy="720000"/>
            </a:xfrm>
            <a:prstGeom prst="rect">
              <a:avLst/>
            </a:prstGeom>
          </p:spPr>
        </p:pic>
        <p:pic>
          <p:nvPicPr>
            <p:cNvPr id="262" name="图片 261">
              <a:extLst>
                <a:ext uri="{FF2B5EF4-FFF2-40B4-BE49-F238E27FC236}">
                  <a16:creationId xmlns:a16="http://schemas.microsoft.com/office/drawing/2014/main" id="{E15E4874-726C-4376-90C3-36D2838BF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8553" y="2711514"/>
              <a:ext cx="720000" cy="720000"/>
            </a:xfrm>
            <a:prstGeom prst="rect">
              <a:avLst/>
            </a:prstGeom>
          </p:spPr>
        </p:pic>
        <p:pic>
          <p:nvPicPr>
            <p:cNvPr id="264" name="图片 263">
              <a:extLst>
                <a:ext uri="{FF2B5EF4-FFF2-40B4-BE49-F238E27FC236}">
                  <a16:creationId xmlns:a16="http://schemas.microsoft.com/office/drawing/2014/main" id="{0FCBEC2D-F5FF-4E19-9A8E-06E630294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8553" y="3469256"/>
              <a:ext cx="720000" cy="720000"/>
            </a:xfrm>
            <a:prstGeom prst="rect">
              <a:avLst/>
            </a:prstGeom>
          </p:spPr>
        </p:pic>
        <p:pic>
          <p:nvPicPr>
            <p:cNvPr id="266" name="图片 265">
              <a:extLst>
                <a:ext uri="{FF2B5EF4-FFF2-40B4-BE49-F238E27FC236}">
                  <a16:creationId xmlns:a16="http://schemas.microsoft.com/office/drawing/2014/main" id="{EEA8BA3D-BC4A-460A-9DE8-7482DE7DD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8553" y="4226999"/>
              <a:ext cx="720000" cy="720000"/>
            </a:xfrm>
            <a:prstGeom prst="rect">
              <a:avLst/>
            </a:prstGeom>
          </p:spPr>
        </p:pic>
        <p:pic>
          <p:nvPicPr>
            <p:cNvPr id="268" name="图片 267">
              <a:extLst>
                <a:ext uri="{FF2B5EF4-FFF2-40B4-BE49-F238E27FC236}">
                  <a16:creationId xmlns:a16="http://schemas.microsoft.com/office/drawing/2014/main" id="{CDAC955A-BF09-49DD-8D36-9D2FE9B71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9922" y="1953771"/>
              <a:ext cx="720000" cy="720000"/>
            </a:xfrm>
            <a:prstGeom prst="rect">
              <a:avLst/>
            </a:prstGeom>
          </p:spPr>
        </p:pic>
        <p:pic>
          <p:nvPicPr>
            <p:cNvPr id="270" name="图片 269">
              <a:extLst>
                <a:ext uri="{FF2B5EF4-FFF2-40B4-BE49-F238E27FC236}">
                  <a16:creationId xmlns:a16="http://schemas.microsoft.com/office/drawing/2014/main" id="{81142312-22C4-48D4-8687-315AA8795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9922" y="4226999"/>
              <a:ext cx="720000" cy="720000"/>
            </a:xfrm>
            <a:prstGeom prst="rect">
              <a:avLst/>
            </a:prstGeom>
          </p:spPr>
        </p:pic>
        <p:pic>
          <p:nvPicPr>
            <p:cNvPr id="272" name="图片 271">
              <a:extLst>
                <a:ext uri="{FF2B5EF4-FFF2-40B4-BE49-F238E27FC236}">
                  <a16:creationId xmlns:a16="http://schemas.microsoft.com/office/drawing/2014/main" id="{B39D6CF3-B5FE-43AF-B772-D2615A90C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9922" y="2711514"/>
              <a:ext cx="720000" cy="720000"/>
            </a:xfrm>
            <a:prstGeom prst="rect">
              <a:avLst/>
            </a:prstGeom>
          </p:spPr>
        </p:pic>
        <p:pic>
          <p:nvPicPr>
            <p:cNvPr id="274" name="图片 273">
              <a:extLst>
                <a:ext uri="{FF2B5EF4-FFF2-40B4-BE49-F238E27FC236}">
                  <a16:creationId xmlns:a16="http://schemas.microsoft.com/office/drawing/2014/main" id="{4B45C64B-81AA-45C6-AA1A-1675C76DA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9922" y="3469256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7719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B31F42-DAE5-455B-A904-08D874028820}"/>
              </a:ext>
            </a:extLst>
          </p:cNvPr>
          <p:cNvSpPr txBox="1"/>
          <p:nvPr/>
        </p:nvSpPr>
        <p:spPr>
          <a:xfrm>
            <a:off x="0" y="110066"/>
            <a:ext cx="5109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序列切分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循环神经网络方案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处理结果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-LSTM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44F9AAF-5981-49AE-84BB-F5FD68AE9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601" y="1953772"/>
            <a:ext cx="720000" cy="72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E28CE0D-26E0-4283-8FB8-83688A724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601" y="2711514"/>
            <a:ext cx="720000" cy="720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8A5D73F-3C36-4F11-80D8-1EB123373D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601" y="3469256"/>
            <a:ext cx="720000" cy="720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42364ABF-E3DB-4EEC-87A9-5418730BF5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601" y="4226999"/>
            <a:ext cx="720000" cy="720000"/>
          </a:xfrm>
          <a:prstGeom prst="rect">
            <a:avLst/>
          </a:prstGeom>
        </p:spPr>
      </p:pic>
      <p:pic>
        <p:nvPicPr>
          <p:cNvPr id="237" name="图片 236">
            <a:extLst>
              <a:ext uri="{FF2B5EF4-FFF2-40B4-BE49-F238E27FC236}">
                <a16:creationId xmlns:a16="http://schemas.microsoft.com/office/drawing/2014/main" id="{A22E7877-1C48-408F-B79C-B4F52D605F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970" y="1953772"/>
            <a:ext cx="720000" cy="720000"/>
          </a:xfrm>
          <a:prstGeom prst="rect">
            <a:avLst/>
          </a:prstGeom>
        </p:spPr>
      </p:pic>
      <p:pic>
        <p:nvPicPr>
          <p:cNvPr id="239" name="图片 238">
            <a:extLst>
              <a:ext uri="{FF2B5EF4-FFF2-40B4-BE49-F238E27FC236}">
                <a16:creationId xmlns:a16="http://schemas.microsoft.com/office/drawing/2014/main" id="{B24F62EC-1FA1-45B1-BCD9-67C6EE27B3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970" y="2711514"/>
            <a:ext cx="720000" cy="720000"/>
          </a:xfrm>
          <a:prstGeom prst="rect">
            <a:avLst/>
          </a:prstGeom>
        </p:spPr>
      </p:pic>
      <p:pic>
        <p:nvPicPr>
          <p:cNvPr id="241" name="图片 240">
            <a:extLst>
              <a:ext uri="{FF2B5EF4-FFF2-40B4-BE49-F238E27FC236}">
                <a16:creationId xmlns:a16="http://schemas.microsoft.com/office/drawing/2014/main" id="{22CE7872-B5A6-41F6-9DEA-1C4A135904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970" y="4226999"/>
            <a:ext cx="720000" cy="720000"/>
          </a:xfrm>
          <a:prstGeom prst="rect">
            <a:avLst/>
          </a:prstGeom>
        </p:spPr>
      </p:pic>
      <p:pic>
        <p:nvPicPr>
          <p:cNvPr id="243" name="图片 242">
            <a:extLst>
              <a:ext uri="{FF2B5EF4-FFF2-40B4-BE49-F238E27FC236}">
                <a16:creationId xmlns:a16="http://schemas.microsoft.com/office/drawing/2014/main" id="{D3DFEF3C-2D28-4E28-A249-F37B40E4C1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970" y="3469256"/>
            <a:ext cx="720000" cy="720000"/>
          </a:xfrm>
          <a:prstGeom prst="rect">
            <a:avLst/>
          </a:prstGeom>
        </p:spPr>
      </p:pic>
      <p:pic>
        <p:nvPicPr>
          <p:cNvPr id="245" name="图片 244">
            <a:extLst>
              <a:ext uri="{FF2B5EF4-FFF2-40B4-BE49-F238E27FC236}">
                <a16:creationId xmlns:a16="http://schemas.microsoft.com/office/drawing/2014/main" id="{2434CE27-248F-4ADF-A3A1-513853BBDB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339" y="1953772"/>
            <a:ext cx="720000" cy="720000"/>
          </a:xfrm>
          <a:prstGeom prst="rect">
            <a:avLst/>
          </a:prstGeom>
        </p:spPr>
      </p:pic>
      <p:pic>
        <p:nvPicPr>
          <p:cNvPr id="247" name="图片 246">
            <a:extLst>
              <a:ext uri="{FF2B5EF4-FFF2-40B4-BE49-F238E27FC236}">
                <a16:creationId xmlns:a16="http://schemas.microsoft.com/office/drawing/2014/main" id="{65F8782C-70A5-4EB0-907E-4E12ACC67A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339" y="2711514"/>
            <a:ext cx="720000" cy="720000"/>
          </a:xfrm>
          <a:prstGeom prst="rect">
            <a:avLst/>
          </a:prstGeom>
        </p:spPr>
      </p:pic>
      <p:pic>
        <p:nvPicPr>
          <p:cNvPr id="249" name="图片 248">
            <a:extLst>
              <a:ext uri="{FF2B5EF4-FFF2-40B4-BE49-F238E27FC236}">
                <a16:creationId xmlns:a16="http://schemas.microsoft.com/office/drawing/2014/main" id="{F010280C-A4FF-444C-851A-7B67600391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339" y="3469256"/>
            <a:ext cx="720000" cy="720000"/>
          </a:xfrm>
          <a:prstGeom prst="rect">
            <a:avLst/>
          </a:prstGeom>
        </p:spPr>
      </p:pic>
      <p:pic>
        <p:nvPicPr>
          <p:cNvPr id="251" name="图片 250">
            <a:extLst>
              <a:ext uri="{FF2B5EF4-FFF2-40B4-BE49-F238E27FC236}">
                <a16:creationId xmlns:a16="http://schemas.microsoft.com/office/drawing/2014/main" id="{A0452EE3-3330-42C7-8BB6-68397E8D52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339" y="4226999"/>
            <a:ext cx="720000" cy="720000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988DA630-F463-4A63-87C7-D5288802708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708" y="1953772"/>
            <a:ext cx="720000" cy="720000"/>
          </a:xfrm>
          <a:prstGeom prst="rect">
            <a:avLst/>
          </a:prstGeom>
        </p:spPr>
      </p:pic>
      <p:pic>
        <p:nvPicPr>
          <p:cNvPr id="99" name="图片 98">
            <a:extLst>
              <a:ext uri="{FF2B5EF4-FFF2-40B4-BE49-F238E27FC236}">
                <a16:creationId xmlns:a16="http://schemas.microsoft.com/office/drawing/2014/main" id="{F4BB013D-17FF-491B-B3BE-77BE044E2D2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708" y="2711514"/>
            <a:ext cx="720000" cy="720000"/>
          </a:xfrm>
          <a:prstGeom prst="rect">
            <a:avLst/>
          </a:prstGeom>
        </p:spPr>
      </p:pic>
      <p:pic>
        <p:nvPicPr>
          <p:cNvPr id="101" name="图片 100">
            <a:extLst>
              <a:ext uri="{FF2B5EF4-FFF2-40B4-BE49-F238E27FC236}">
                <a16:creationId xmlns:a16="http://schemas.microsoft.com/office/drawing/2014/main" id="{8F9EF2EB-32D5-40F8-A3A9-2BF8D1198F1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708" y="3469256"/>
            <a:ext cx="720000" cy="720000"/>
          </a:xfrm>
          <a:prstGeom prst="rect">
            <a:avLst/>
          </a:prstGeom>
        </p:spPr>
      </p:pic>
      <p:pic>
        <p:nvPicPr>
          <p:cNvPr id="103" name="图片 102">
            <a:extLst>
              <a:ext uri="{FF2B5EF4-FFF2-40B4-BE49-F238E27FC236}">
                <a16:creationId xmlns:a16="http://schemas.microsoft.com/office/drawing/2014/main" id="{DB1A987B-D4AC-4086-8F2E-BB583A76F8E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708" y="4226999"/>
            <a:ext cx="720000" cy="720000"/>
          </a:xfrm>
          <a:prstGeom prst="rect">
            <a:avLst/>
          </a:prstGeom>
        </p:spPr>
      </p:pic>
      <p:pic>
        <p:nvPicPr>
          <p:cNvPr id="105" name="图片 104">
            <a:extLst>
              <a:ext uri="{FF2B5EF4-FFF2-40B4-BE49-F238E27FC236}">
                <a16:creationId xmlns:a16="http://schemas.microsoft.com/office/drawing/2014/main" id="{9A31C827-6DAE-4C0B-9189-A5F548B89E6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077" y="1953772"/>
            <a:ext cx="720000" cy="720000"/>
          </a:xfrm>
          <a:prstGeom prst="rect">
            <a:avLst/>
          </a:prstGeom>
        </p:spPr>
      </p:pic>
      <p:pic>
        <p:nvPicPr>
          <p:cNvPr id="107" name="图片 106">
            <a:extLst>
              <a:ext uri="{FF2B5EF4-FFF2-40B4-BE49-F238E27FC236}">
                <a16:creationId xmlns:a16="http://schemas.microsoft.com/office/drawing/2014/main" id="{9F0082A0-1F6A-4BBD-9FD7-0DDEDCD52AC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077" y="2711514"/>
            <a:ext cx="720000" cy="720000"/>
          </a:xfrm>
          <a:prstGeom prst="rect">
            <a:avLst/>
          </a:prstGeom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CBAEE13C-0E16-48EF-B46B-9A840C1B5C6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077" y="3469256"/>
            <a:ext cx="720000" cy="720000"/>
          </a:xfrm>
          <a:prstGeom prst="rect">
            <a:avLst/>
          </a:prstGeom>
        </p:spPr>
      </p:pic>
      <p:pic>
        <p:nvPicPr>
          <p:cNvPr id="114" name="图片 113">
            <a:extLst>
              <a:ext uri="{FF2B5EF4-FFF2-40B4-BE49-F238E27FC236}">
                <a16:creationId xmlns:a16="http://schemas.microsoft.com/office/drawing/2014/main" id="{9BFD0A20-458A-40BC-919A-8EF381E56BE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077" y="4226999"/>
            <a:ext cx="720000" cy="720000"/>
          </a:xfrm>
          <a:prstGeom prst="rect">
            <a:avLst/>
          </a:prstGeom>
        </p:spPr>
      </p:pic>
      <p:pic>
        <p:nvPicPr>
          <p:cNvPr id="123" name="图片 122">
            <a:extLst>
              <a:ext uri="{FF2B5EF4-FFF2-40B4-BE49-F238E27FC236}">
                <a16:creationId xmlns:a16="http://schemas.microsoft.com/office/drawing/2014/main" id="{F33952BD-DBFF-48DE-893C-78273CBBDB6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446" y="1953772"/>
            <a:ext cx="720000" cy="720000"/>
          </a:xfrm>
          <a:prstGeom prst="rect">
            <a:avLst/>
          </a:prstGeom>
        </p:spPr>
      </p:pic>
      <p:pic>
        <p:nvPicPr>
          <p:cNvPr id="125" name="图片 124">
            <a:extLst>
              <a:ext uri="{FF2B5EF4-FFF2-40B4-BE49-F238E27FC236}">
                <a16:creationId xmlns:a16="http://schemas.microsoft.com/office/drawing/2014/main" id="{495EDF89-463D-40D2-B20A-6043F3C9AC9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446" y="2711514"/>
            <a:ext cx="720000" cy="720000"/>
          </a:xfrm>
          <a:prstGeom prst="rect">
            <a:avLst/>
          </a:prstGeom>
        </p:spPr>
      </p:pic>
      <p:pic>
        <p:nvPicPr>
          <p:cNvPr id="127" name="图片 126">
            <a:extLst>
              <a:ext uri="{FF2B5EF4-FFF2-40B4-BE49-F238E27FC236}">
                <a16:creationId xmlns:a16="http://schemas.microsoft.com/office/drawing/2014/main" id="{184E1124-267B-44E1-85E4-E2A5967CD74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446" y="3469256"/>
            <a:ext cx="720000" cy="720000"/>
          </a:xfrm>
          <a:prstGeom prst="rect">
            <a:avLst/>
          </a:prstGeom>
        </p:spPr>
      </p:pic>
      <p:pic>
        <p:nvPicPr>
          <p:cNvPr id="129" name="图片 128">
            <a:extLst>
              <a:ext uri="{FF2B5EF4-FFF2-40B4-BE49-F238E27FC236}">
                <a16:creationId xmlns:a16="http://schemas.microsoft.com/office/drawing/2014/main" id="{0D84A205-DDB6-4D7B-9C1B-DE4AB0DB93F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446" y="4226999"/>
            <a:ext cx="720000" cy="720000"/>
          </a:xfrm>
          <a:prstGeom prst="rect">
            <a:avLst/>
          </a:prstGeom>
        </p:spPr>
      </p:pic>
      <p:pic>
        <p:nvPicPr>
          <p:cNvPr id="131" name="图片 130">
            <a:extLst>
              <a:ext uri="{FF2B5EF4-FFF2-40B4-BE49-F238E27FC236}">
                <a16:creationId xmlns:a16="http://schemas.microsoft.com/office/drawing/2014/main" id="{544290F9-C6C3-44C4-A6CE-088259CEFE2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815" y="1953772"/>
            <a:ext cx="720000" cy="720000"/>
          </a:xfrm>
          <a:prstGeom prst="rect">
            <a:avLst/>
          </a:prstGeom>
        </p:spPr>
      </p:pic>
      <p:pic>
        <p:nvPicPr>
          <p:cNvPr id="133" name="图片 132">
            <a:extLst>
              <a:ext uri="{FF2B5EF4-FFF2-40B4-BE49-F238E27FC236}">
                <a16:creationId xmlns:a16="http://schemas.microsoft.com/office/drawing/2014/main" id="{7C69C4F3-E2EB-4E83-BB9F-E6A7E1293DA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815" y="2711514"/>
            <a:ext cx="720000" cy="720000"/>
          </a:xfrm>
          <a:prstGeom prst="rect">
            <a:avLst/>
          </a:prstGeom>
        </p:spPr>
      </p:pic>
      <p:pic>
        <p:nvPicPr>
          <p:cNvPr id="135" name="图片 134">
            <a:extLst>
              <a:ext uri="{FF2B5EF4-FFF2-40B4-BE49-F238E27FC236}">
                <a16:creationId xmlns:a16="http://schemas.microsoft.com/office/drawing/2014/main" id="{E0F710B8-040A-49D5-909F-605E9B1AE3C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815" y="3469256"/>
            <a:ext cx="720000" cy="720000"/>
          </a:xfrm>
          <a:prstGeom prst="rect">
            <a:avLst/>
          </a:prstGeom>
        </p:spPr>
      </p:pic>
      <p:pic>
        <p:nvPicPr>
          <p:cNvPr id="154" name="图片 153">
            <a:extLst>
              <a:ext uri="{FF2B5EF4-FFF2-40B4-BE49-F238E27FC236}">
                <a16:creationId xmlns:a16="http://schemas.microsoft.com/office/drawing/2014/main" id="{AEB2B631-2D88-4C5F-94DD-04BE18A00A4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815" y="4226999"/>
            <a:ext cx="720000" cy="720000"/>
          </a:xfrm>
          <a:prstGeom prst="rect">
            <a:avLst/>
          </a:prstGeom>
        </p:spPr>
      </p:pic>
      <p:pic>
        <p:nvPicPr>
          <p:cNvPr id="156" name="图片 155">
            <a:extLst>
              <a:ext uri="{FF2B5EF4-FFF2-40B4-BE49-F238E27FC236}">
                <a16:creationId xmlns:a16="http://schemas.microsoft.com/office/drawing/2014/main" id="{9396E952-CA93-4CEE-88C3-9610E6CDA53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184" y="1957861"/>
            <a:ext cx="720000" cy="720000"/>
          </a:xfrm>
          <a:prstGeom prst="rect">
            <a:avLst/>
          </a:prstGeom>
        </p:spPr>
      </p:pic>
      <p:pic>
        <p:nvPicPr>
          <p:cNvPr id="158" name="图片 157">
            <a:extLst>
              <a:ext uri="{FF2B5EF4-FFF2-40B4-BE49-F238E27FC236}">
                <a16:creationId xmlns:a16="http://schemas.microsoft.com/office/drawing/2014/main" id="{7D17180E-997A-4A95-BAE1-2C5305992F8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184" y="2714240"/>
            <a:ext cx="720000" cy="720000"/>
          </a:xfrm>
          <a:prstGeom prst="rect">
            <a:avLst/>
          </a:prstGeom>
        </p:spPr>
      </p:pic>
      <p:pic>
        <p:nvPicPr>
          <p:cNvPr id="256" name="图片 255">
            <a:extLst>
              <a:ext uri="{FF2B5EF4-FFF2-40B4-BE49-F238E27FC236}">
                <a16:creationId xmlns:a16="http://schemas.microsoft.com/office/drawing/2014/main" id="{B75707F6-ABF1-4145-A79E-1F24D5C8F9E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184" y="3470619"/>
            <a:ext cx="720000" cy="720000"/>
          </a:xfrm>
          <a:prstGeom prst="rect">
            <a:avLst/>
          </a:prstGeom>
        </p:spPr>
      </p:pic>
      <p:pic>
        <p:nvPicPr>
          <p:cNvPr id="258" name="图片 257">
            <a:extLst>
              <a:ext uri="{FF2B5EF4-FFF2-40B4-BE49-F238E27FC236}">
                <a16:creationId xmlns:a16="http://schemas.microsoft.com/office/drawing/2014/main" id="{5FD79DE4-720B-4588-AA6D-6D91DF099CF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184" y="4226999"/>
            <a:ext cx="720000" cy="720000"/>
          </a:xfrm>
          <a:prstGeom prst="rect">
            <a:avLst/>
          </a:prstGeom>
        </p:spPr>
      </p:pic>
      <p:pic>
        <p:nvPicPr>
          <p:cNvPr id="260" name="图片 259">
            <a:extLst>
              <a:ext uri="{FF2B5EF4-FFF2-40B4-BE49-F238E27FC236}">
                <a16:creationId xmlns:a16="http://schemas.microsoft.com/office/drawing/2014/main" id="{5180AC75-E0F0-42CA-854B-E7E1F4B912D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553" y="1953772"/>
            <a:ext cx="720000" cy="720000"/>
          </a:xfrm>
          <a:prstGeom prst="rect">
            <a:avLst/>
          </a:prstGeom>
        </p:spPr>
      </p:pic>
      <p:pic>
        <p:nvPicPr>
          <p:cNvPr id="262" name="图片 261">
            <a:extLst>
              <a:ext uri="{FF2B5EF4-FFF2-40B4-BE49-F238E27FC236}">
                <a16:creationId xmlns:a16="http://schemas.microsoft.com/office/drawing/2014/main" id="{E15E4874-726C-4376-90C3-36D2838BF81C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553" y="2711514"/>
            <a:ext cx="720000" cy="720000"/>
          </a:xfrm>
          <a:prstGeom prst="rect">
            <a:avLst/>
          </a:prstGeom>
        </p:spPr>
      </p:pic>
      <p:pic>
        <p:nvPicPr>
          <p:cNvPr id="264" name="图片 263">
            <a:extLst>
              <a:ext uri="{FF2B5EF4-FFF2-40B4-BE49-F238E27FC236}">
                <a16:creationId xmlns:a16="http://schemas.microsoft.com/office/drawing/2014/main" id="{0FCBEC2D-F5FF-4E19-9A8E-06E6302947C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553" y="3469256"/>
            <a:ext cx="720000" cy="720000"/>
          </a:xfrm>
          <a:prstGeom prst="rect">
            <a:avLst/>
          </a:prstGeom>
        </p:spPr>
      </p:pic>
      <p:pic>
        <p:nvPicPr>
          <p:cNvPr id="266" name="图片 265">
            <a:extLst>
              <a:ext uri="{FF2B5EF4-FFF2-40B4-BE49-F238E27FC236}">
                <a16:creationId xmlns:a16="http://schemas.microsoft.com/office/drawing/2014/main" id="{EEA8BA3D-BC4A-460A-9DE8-7482DE7DD58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553" y="4226999"/>
            <a:ext cx="720000" cy="720000"/>
          </a:xfrm>
          <a:prstGeom prst="rect">
            <a:avLst/>
          </a:prstGeom>
        </p:spPr>
      </p:pic>
      <p:pic>
        <p:nvPicPr>
          <p:cNvPr id="268" name="图片 267">
            <a:extLst>
              <a:ext uri="{FF2B5EF4-FFF2-40B4-BE49-F238E27FC236}">
                <a16:creationId xmlns:a16="http://schemas.microsoft.com/office/drawing/2014/main" id="{CDAC955A-BF09-49DD-8D36-9D2FE9B71B9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922" y="1953771"/>
            <a:ext cx="720000" cy="720000"/>
          </a:xfrm>
          <a:prstGeom prst="rect">
            <a:avLst/>
          </a:prstGeom>
        </p:spPr>
      </p:pic>
      <p:pic>
        <p:nvPicPr>
          <p:cNvPr id="270" name="图片 269">
            <a:extLst>
              <a:ext uri="{FF2B5EF4-FFF2-40B4-BE49-F238E27FC236}">
                <a16:creationId xmlns:a16="http://schemas.microsoft.com/office/drawing/2014/main" id="{81142312-22C4-48D4-8687-315AA8795E8C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922" y="4226999"/>
            <a:ext cx="720000" cy="720000"/>
          </a:xfrm>
          <a:prstGeom prst="rect">
            <a:avLst/>
          </a:prstGeom>
        </p:spPr>
      </p:pic>
      <p:pic>
        <p:nvPicPr>
          <p:cNvPr id="272" name="图片 271">
            <a:extLst>
              <a:ext uri="{FF2B5EF4-FFF2-40B4-BE49-F238E27FC236}">
                <a16:creationId xmlns:a16="http://schemas.microsoft.com/office/drawing/2014/main" id="{B39D6CF3-B5FE-43AF-B772-D2615A90C6C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922" y="2711514"/>
            <a:ext cx="720000" cy="720000"/>
          </a:xfrm>
          <a:prstGeom prst="rect">
            <a:avLst/>
          </a:prstGeom>
        </p:spPr>
      </p:pic>
      <p:pic>
        <p:nvPicPr>
          <p:cNvPr id="274" name="图片 273">
            <a:extLst>
              <a:ext uri="{FF2B5EF4-FFF2-40B4-BE49-F238E27FC236}">
                <a16:creationId xmlns:a16="http://schemas.microsoft.com/office/drawing/2014/main" id="{4B45C64B-81AA-45C6-AA1A-1675C76DAB2A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922" y="346925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86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B31F42-DAE5-455B-A904-08D874028820}"/>
              </a:ext>
            </a:extLst>
          </p:cNvPr>
          <p:cNvSpPr txBox="1"/>
          <p:nvPr/>
        </p:nvSpPr>
        <p:spPr>
          <a:xfrm>
            <a:off x="0" y="110066"/>
            <a:ext cx="4980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序列切分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循环神经网络方案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处理结果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-GRU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15A5B8B-B0CC-4D21-8A40-A550FA9C17E8}"/>
              </a:ext>
            </a:extLst>
          </p:cNvPr>
          <p:cNvGrpSpPr/>
          <p:nvPr/>
        </p:nvGrpSpPr>
        <p:grpSpPr>
          <a:xfrm>
            <a:off x="2117601" y="1953771"/>
            <a:ext cx="7842321" cy="2993228"/>
            <a:chOff x="2117601" y="1953771"/>
            <a:chExt cx="7842321" cy="2993228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44F9AAF-5981-49AE-84BB-F5FD68AE9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7601" y="1953772"/>
              <a:ext cx="720000" cy="72000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9E28CE0D-26E0-4283-8FB8-83688A724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7601" y="2711514"/>
              <a:ext cx="720000" cy="720000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D8A5D73F-3C36-4F11-80D8-1EB123373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7601" y="3469256"/>
              <a:ext cx="720000" cy="720000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2364ABF-E3DB-4EEC-87A9-5418730BF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7601" y="4226999"/>
              <a:ext cx="720000" cy="720000"/>
            </a:xfrm>
            <a:prstGeom prst="rect">
              <a:avLst/>
            </a:prstGeom>
          </p:spPr>
        </p:pic>
        <p:pic>
          <p:nvPicPr>
            <p:cNvPr id="237" name="图片 236">
              <a:extLst>
                <a:ext uri="{FF2B5EF4-FFF2-40B4-BE49-F238E27FC236}">
                  <a16:creationId xmlns:a16="http://schemas.microsoft.com/office/drawing/2014/main" id="{A22E7877-1C48-408F-B79C-B4F52D605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8970" y="1953772"/>
              <a:ext cx="720000" cy="720000"/>
            </a:xfrm>
            <a:prstGeom prst="rect">
              <a:avLst/>
            </a:prstGeom>
          </p:spPr>
        </p:pic>
        <p:pic>
          <p:nvPicPr>
            <p:cNvPr id="239" name="图片 238">
              <a:extLst>
                <a:ext uri="{FF2B5EF4-FFF2-40B4-BE49-F238E27FC236}">
                  <a16:creationId xmlns:a16="http://schemas.microsoft.com/office/drawing/2014/main" id="{B24F62EC-1FA1-45B1-BCD9-67C6EE27B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8970" y="2711514"/>
              <a:ext cx="720000" cy="720000"/>
            </a:xfrm>
            <a:prstGeom prst="rect">
              <a:avLst/>
            </a:prstGeom>
          </p:spPr>
        </p:pic>
        <p:pic>
          <p:nvPicPr>
            <p:cNvPr id="241" name="图片 240">
              <a:extLst>
                <a:ext uri="{FF2B5EF4-FFF2-40B4-BE49-F238E27FC236}">
                  <a16:creationId xmlns:a16="http://schemas.microsoft.com/office/drawing/2014/main" id="{22CE7872-B5A6-41F6-9DEA-1C4A13590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8970" y="4226999"/>
              <a:ext cx="720000" cy="720000"/>
            </a:xfrm>
            <a:prstGeom prst="rect">
              <a:avLst/>
            </a:prstGeom>
          </p:spPr>
        </p:pic>
        <p:pic>
          <p:nvPicPr>
            <p:cNvPr id="243" name="图片 242">
              <a:extLst>
                <a:ext uri="{FF2B5EF4-FFF2-40B4-BE49-F238E27FC236}">
                  <a16:creationId xmlns:a16="http://schemas.microsoft.com/office/drawing/2014/main" id="{D3DFEF3C-2D28-4E28-A249-F37B40E4C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8970" y="3469256"/>
              <a:ext cx="720000" cy="720000"/>
            </a:xfrm>
            <a:prstGeom prst="rect">
              <a:avLst/>
            </a:prstGeom>
          </p:spPr>
        </p:pic>
        <p:pic>
          <p:nvPicPr>
            <p:cNvPr id="245" name="图片 244">
              <a:extLst>
                <a:ext uri="{FF2B5EF4-FFF2-40B4-BE49-F238E27FC236}">
                  <a16:creationId xmlns:a16="http://schemas.microsoft.com/office/drawing/2014/main" id="{2434CE27-248F-4ADF-A3A1-513853BBD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0339" y="1953772"/>
              <a:ext cx="720000" cy="720000"/>
            </a:xfrm>
            <a:prstGeom prst="rect">
              <a:avLst/>
            </a:prstGeom>
          </p:spPr>
        </p:pic>
        <p:pic>
          <p:nvPicPr>
            <p:cNvPr id="247" name="图片 246">
              <a:extLst>
                <a:ext uri="{FF2B5EF4-FFF2-40B4-BE49-F238E27FC236}">
                  <a16:creationId xmlns:a16="http://schemas.microsoft.com/office/drawing/2014/main" id="{65F8782C-70A5-4EB0-907E-4E12ACC67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0339" y="2711514"/>
              <a:ext cx="720000" cy="720000"/>
            </a:xfrm>
            <a:prstGeom prst="rect">
              <a:avLst/>
            </a:prstGeom>
          </p:spPr>
        </p:pic>
        <p:pic>
          <p:nvPicPr>
            <p:cNvPr id="249" name="图片 248">
              <a:extLst>
                <a:ext uri="{FF2B5EF4-FFF2-40B4-BE49-F238E27FC236}">
                  <a16:creationId xmlns:a16="http://schemas.microsoft.com/office/drawing/2014/main" id="{F010280C-A4FF-444C-851A-7B6760039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0339" y="3469256"/>
              <a:ext cx="720000" cy="720000"/>
            </a:xfrm>
            <a:prstGeom prst="rect">
              <a:avLst/>
            </a:prstGeom>
          </p:spPr>
        </p:pic>
        <p:pic>
          <p:nvPicPr>
            <p:cNvPr id="251" name="图片 250">
              <a:extLst>
                <a:ext uri="{FF2B5EF4-FFF2-40B4-BE49-F238E27FC236}">
                  <a16:creationId xmlns:a16="http://schemas.microsoft.com/office/drawing/2014/main" id="{A0452EE3-3330-42C7-8BB6-68397E8D5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0339" y="4226999"/>
              <a:ext cx="720000" cy="720000"/>
            </a:xfrm>
            <a:prstGeom prst="rect">
              <a:avLst/>
            </a:prstGeom>
          </p:spPr>
        </p:pic>
        <p:pic>
          <p:nvPicPr>
            <p:cNvPr id="97" name="图片 96">
              <a:extLst>
                <a:ext uri="{FF2B5EF4-FFF2-40B4-BE49-F238E27FC236}">
                  <a16:creationId xmlns:a16="http://schemas.microsoft.com/office/drawing/2014/main" id="{988DA630-F463-4A63-87C7-D52888027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1708" y="1953772"/>
              <a:ext cx="720000" cy="720000"/>
            </a:xfrm>
            <a:prstGeom prst="rect">
              <a:avLst/>
            </a:prstGeom>
          </p:spPr>
        </p:pic>
        <p:pic>
          <p:nvPicPr>
            <p:cNvPr id="99" name="图片 98">
              <a:extLst>
                <a:ext uri="{FF2B5EF4-FFF2-40B4-BE49-F238E27FC236}">
                  <a16:creationId xmlns:a16="http://schemas.microsoft.com/office/drawing/2014/main" id="{F4BB013D-17FF-491B-B3BE-77BE044E2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1708" y="2711514"/>
              <a:ext cx="720000" cy="720000"/>
            </a:xfrm>
            <a:prstGeom prst="rect">
              <a:avLst/>
            </a:prstGeom>
          </p:spPr>
        </p:pic>
        <p:pic>
          <p:nvPicPr>
            <p:cNvPr id="101" name="图片 100">
              <a:extLst>
                <a:ext uri="{FF2B5EF4-FFF2-40B4-BE49-F238E27FC236}">
                  <a16:creationId xmlns:a16="http://schemas.microsoft.com/office/drawing/2014/main" id="{8F9EF2EB-32D5-40F8-A3A9-2BF8D1198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1708" y="3469256"/>
              <a:ext cx="720000" cy="720000"/>
            </a:xfrm>
            <a:prstGeom prst="rect">
              <a:avLst/>
            </a:prstGeom>
          </p:spPr>
        </p:pic>
        <p:pic>
          <p:nvPicPr>
            <p:cNvPr id="103" name="图片 102">
              <a:extLst>
                <a:ext uri="{FF2B5EF4-FFF2-40B4-BE49-F238E27FC236}">
                  <a16:creationId xmlns:a16="http://schemas.microsoft.com/office/drawing/2014/main" id="{DB1A987B-D4AC-4086-8F2E-BB583A76F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1708" y="4226999"/>
              <a:ext cx="720000" cy="720000"/>
            </a:xfrm>
            <a:prstGeom prst="rect">
              <a:avLst/>
            </a:prstGeom>
          </p:spPr>
        </p:pic>
        <p:pic>
          <p:nvPicPr>
            <p:cNvPr id="105" name="图片 104">
              <a:extLst>
                <a:ext uri="{FF2B5EF4-FFF2-40B4-BE49-F238E27FC236}">
                  <a16:creationId xmlns:a16="http://schemas.microsoft.com/office/drawing/2014/main" id="{9A31C827-6DAE-4C0B-9189-A5F548B89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3077" y="1953772"/>
              <a:ext cx="720000" cy="720000"/>
            </a:xfrm>
            <a:prstGeom prst="rect">
              <a:avLst/>
            </a:prstGeom>
          </p:spPr>
        </p:pic>
        <p:pic>
          <p:nvPicPr>
            <p:cNvPr id="107" name="图片 106">
              <a:extLst>
                <a:ext uri="{FF2B5EF4-FFF2-40B4-BE49-F238E27FC236}">
                  <a16:creationId xmlns:a16="http://schemas.microsoft.com/office/drawing/2014/main" id="{9F0082A0-1F6A-4BBD-9FD7-0DDEDCD52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3077" y="2711514"/>
              <a:ext cx="720000" cy="720000"/>
            </a:xfrm>
            <a:prstGeom prst="rect">
              <a:avLst/>
            </a:prstGeom>
          </p:spPr>
        </p:pic>
        <p:pic>
          <p:nvPicPr>
            <p:cNvPr id="112" name="图片 111">
              <a:extLst>
                <a:ext uri="{FF2B5EF4-FFF2-40B4-BE49-F238E27FC236}">
                  <a16:creationId xmlns:a16="http://schemas.microsoft.com/office/drawing/2014/main" id="{CBAEE13C-0E16-48EF-B46B-9A840C1B5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3077" y="3469256"/>
              <a:ext cx="720000" cy="720000"/>
            </a:xfrm>
            <a:prstGeom prst="rect">
              <a:avLst/>
            </a:prstGeom>
          </p:spPr>
        </p:pic>
        <p:pic>
          <p:nvPicPr>
            <p:cNvPr id="114" name="图片 113">
              <a:extLst>
                <a:ext uri="{FF2B5EF4-FFF2-40B4-BE49-F238E27FC236}">
                  <a16:creationId xmlns:a16="http://schemas.microsoft.com/office/drawing/2014/main" id="{9BFD0A20-458A-40BC-919A-8EF381E56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3077" y="4226999"/>
              <a:ext cx="720000" cy="720000"/>
            </a:xfrm>
            <a:prstGeom prst="rect">
              <a:avLst/>
            </a:prstGeom>
          </p:spPr>
        </p:pic>
        <p:pic>
          <p:nvPicPr>
            <p:cNvPr id="123" name="图片 122">
              <a:extLst>
                <a:ext uri="{FF2B5EF4-FFF2-40B4-BE49-F238E27FC236}">
                  <a16:creationId xmlns:a16="http://schemas.microsoft.com/office/drawing/2014/main" id="{F33952BD-DBFF-48DE-893C-78273CBBD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4446" y="1953772"/>
              <a:ext cx="720000" cy="720000"/>
            </a:xfrm>
            <a:prstGeom prst="rect">
              <a:avLst/>
            </a:prstGeom>
          </p:spPr>
        </p:pic>
        <p:pic>
          <p:nvPicPr>
            <p:cNvPr id="125" name="图片 124">
              <a:extLst>
                <a:ext uri="{FF2B5EF4-FFF2-40B4-BE49-F238E27FC236}">
                  <a16:creationId xmlns:a16="http://schemas.microsoft.com/office/drawing/2014/main" id="{495EDF89-463D-40D2-B20A-6043F3C9A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4446" y="2711514"/>
              <a:ext cx="720000" cy="720000"/>
            </a:xfrm>
            <a:prstGeom prst="rect">
              <a:avLst/>
            </a:prstGeom>
          </p:spPr>
        </p:pic>
        <p:pic>
          <p:nvPicPr>
            <p:cNvPr id="127" name="图片 126">
              <a:extLst>
                <a:ext uri="{FF2B5EF4-FFF2-40B4-BE49-F238E27FC236}">
                  <a16:creationId xmlns:a16="http://schemas.microsoft.com/office/drawing/2014/main" id="{184E1124-267B-44E1-85E4-E2A5967CD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4446" y="3469256"/>
              <a:ext cx="720000" cy="720000"/>
            </a:xfrm>
            <a:prstGeom prst="rect">
              <a:avLst/>
            </a:prstGeom>
          </p:spPr>
        </p:pic>
        <p:pic>
          <p:nvPicPr>
            <p:cNvPr id="129" name="图片 128">
              <a:extLst>
                <a:ext uri="{FF2B5EF4-FFF2-40B4-BE49-F238E27FC236}">
                  <a16:creationId xmlns:a16="http://schemas.microsoft.com/office/drawing/2014/main" id="{0D84A205-DDB6-4D7B-9C1B-DE4AB0DB9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4446" y="4226999"/>
              <a:ext cx="720000" cy="720000"/>
            </a:xfrm>
            <a:prstGeom prst="rect">
              <a:avLst/>
            </a:prstGeom>
          </p:spPr>
        </p:pic>
        <p:pic>
          <p:nvPicPr>
            <p:cNvPr id="131" name="图片 130">
              <a:extLst>
                <a:ext uri="{FF2B5EF4-FFF2-40B4-BE49-F238E27FC236}">
                  <a16:creationId xmlns:a16="http://schemas.microsoft.com/office/drawing/2014/main" id="{544290F9-C6C3-44C4-A6CE-088259CEF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5815" y="1953772"/>
              <a:ext cx="720000" cy="720000"/>
            </a:xfrm>
            <a:prstGeom prst="rect">
              <a:avLst/>
            </a:prstGeom>
          </p:spPr>
        </p:pic>
        <p:pic>
          <p:nvPicPr>
            <p:cNvPr id="133" name="图片 132">
              <a:extLst>
                <a:ext uri="{FF2B5EF4-FFF2-40B4-BE49-F238E27FC236}">
                  <a16:creationId xmlns:a16="http://schemas.microsoft.com/office/drawing/2014/main" id="{7C69C4F3-E2EB-4E83-BB9F-E6A7E1293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5815" y="2711514"/>
              <a:ext cx="720000" cy="720000"/>
            </a:xfrm>
            <a:prstGeom prst="rect">
              <a:avLst/>
            </a:prstGeom>
          </p:spPr>
        </p:pic>
        <p:pic>
          <p:nvPicPr>
            <p:cNvPr id="135" name="图片 134">
              <a:extLst>
                <a:ext uri="{FF2B5EF4-FFF2-40B4-BE49-F238E27FC236}">
                  <a16:creationId xmlns:a16="http://schemas.microsoft.com/office/drawing/2014/main" id="{E0F710B8-040A-49D5-909F-605E9B1AE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5815" y="3469256"/>
              <a:ext cx="720000" cy="720000"/>
            </a:xfrm>
            <a:prstGeom prst="rect">
              <a:avLst/>
            </a:prstGeom>
          </p:spPr>
        </p:pic>
        <p:pic>
          <p:nvPicPr>
            <p:cNvPr id="154" name="图片 153">
              <a:extLst>
                <a:ext uri="{FF2B5EF4-FFF2-40B4-BE49-F238E27FC236}">
                  <a16:creationId xmlns:a16="http://schemas.microsoft.com/office/drawing/2014/main" id="{AEB2B631-2D88-4C5F-94DD-04BE18A00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5815" y="4226999"/>
              <a:ext cx="720000" cy="720000"/>
            </a:xfrm>
            <a:prstGeom prst="rect">
              <a:avLst/>
            </a:prstGeom>
          </p:spPr>
        </p:pic>
        <p:pic>
          <p:nvPicPr>
            <p:cNvPr id="156" name="图片 155">
              <a:extLst>
                <a:ext uri="{FF2B5EF4-FFF2-40B4-BE49-F238E27FC236}">
                  <a16:creationId xmlns:a16="http://schemas.microsoft.com/office/drawing/2014/main" id="{9396E952-CA93-4CEE-88C3-9610E6CDA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184" y="1957861"/>
              <a:ext cx="720000" cy="720000"/>
            </a:xfrm>
            <a:prstGeom prst="rect">
              <a:avLst/>
            </a:prstGeom>
          </p:spPr>
        </p:pic>
        <p:pic>
          <p:nvPicPr>
            <p:cNvPr id="158" name="图片 157">
              <a:extLst>
                <a:ext uri="{FF2B5EF4-FFF2-40B4-BE49-F238E27FC236}">
                  <a16:creationId xmlns:a16="http://schemas.microsoft.com/office/drawing/2014/main" id="{7D17180E-997A-4A95-BAE1-2C5305992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184" y="2714240"/>
              <a:ext cx="720000" cy="720000"/>
            </a:xfrm>
            <a:prstGeom prst="rect">
              <a:avLst/>
            </a:prstGeom>
          </p:spPr>
        </p:pic>
        <p:pic>
          <p:nvPicPr>
            <p:cNvPr id="256" name="图片 255">
              <a:extLst>
                <a:ext uri="{FF2B5EF4-FFF2-40B4-BE49-F238E27FC236}">
                  <a16:creationId xmlns:a16="http://schemas.microsoft.com/office/drawing/2014/main" id="{B75707F6-ABF1-4145-A79E-1F24D5C8F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184" y="3470619"/>
              <a:ext cx="720000" cy="720000"/>
            </a:xfrm>
            <a:prstGeom prst="rect">
              <a:avLst/>
            </a:prstGeom>
          </p:spPr>
        </p:pic>
        <p:pic>
          <p:nvPicPr>
            <p:cNvPr id="258" name="图片 257">
              <a:extLst>
                <a:ext uri="{FF2B5EF4-FFF2-40B4-BE49-F238E27FC236}">
                  <a16:creationId xmlns:a16="http://schemas.microsoft.com/office/drawing/2014/main" id="{5FD79DE4-720B-4588-AA6D-6D91DF099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184" y="4226999"/>
              <a:ext cx="720000" cy="720000"/>
            </a:xfrm>
            <a:prstGeom prst="rect">
              <a:avLst/>
            </a:prstGeom>
          </p:spPr>
        </p:pic>
        <p:pic>
          <p:nvPicPr>
            <p:cNvPr id="260" name="图片 259">
              <a:extLst>
                <a:ext uri="{FF2B5EF4-FFF2-40B4-BE49-F238E27FC236}">
                  <a16:creationId xmlns:a16="http://schemas.microsoft.com/office/drawing/2014/main" id="{5180AC75-E0F0-42CA-854B-E7E1F4B91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8553" y="1953772"/>
              <a:ext cx="720000" cy="720000"/>
            </a:xfrm>
            <a:prstGeom prst="rect">
              <a:avLst/>
            </a:prstGeom>
          </p:spPr>
        </p:pic>
        <p:pic>
          <p:nvPicPr>
            <p:cNvPr id="262" name="图片 261">
              <a:extLst>
                <a:ext uri="{FF2B5EF4-FFF2-40B4-BE49-F238E27FC236}">
                  <a16:creationId xmlns:a16="http://schemas.microsoft.com/office/drawing/2014/main" id="{E15E4874-726C-4376-90C3-36D2838BF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8553" y="2711514"/>
              <a:ext cx="720000" cy="720000"/>
            </a:xfrm>
            <a:prstGeom prst="rect">
              <a:avLst/>
            </a:prstGeom>
          </p:spPr>
        </p:pic>
        <p:pic>
          <p:nvPicPr>
            <p:cNvPr id="264" name="图片 263">
              <a:extLst>
                <a:ext uri="{FF2B5EF4-FFF2-40B4-BE49-F238E27FC236}">
                  <a16:creationId xmlns:a16="http://schemas.microsoft.com/office/drawing/2014/main" id="{0FCBEC2D-F5FF-4E19-9A8E-06E630294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8553" y="3469256"/>
              <a:ext cx="720000" cy="720000"/>
            </a:xfrm>
            <a:prstGeom prst="rect">
              <a:avLst/>
            </a:prstGeom>
          </p:spPr>
        </p:pic>
        <p:pic>
          <p:nvPicPr>
            <p:cNvPr id="266" name="图片 265">
              <a:extLst>
                <a:ext uri="{FF2B5EF4-FFF2-40B4-BE49-F238E27FC236}">
                  <a16:creationId xmlns:a16="http://schemas.microsoft.com/office/drawing/2014/main" id="{EEA8BA3D-BC4A-460A-9DE8-7482DE7DD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8553" y="4226999"/>
              <a:ext cx="720000" cy="720000"/>
            </a:xfrm>
            <a:prstGeom prst="rect">
              <a:avLst/>
            </a:prstGeom>
          </p:spPr>
        </p:pic>
        <p:pic>
          <p:nvPicPr>
            <p:cNvPr id="268" name="图片 267">
              <a:extLst>
                <a:ext uri="{FF2B5EF4-FFF2-40B4-BE49-F238E27FC236}">
                  <a16:creationId xmlns:a16="http://schemas.microsoft.com/office/drawing/2014/main" id="{CDAC955A-BF09-49DD-8D36-9D2FE9B71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9922" y="1953771"/>
              <a:ext cx="720000" cy="720000"/>
            </a:xfrm>
            <a:prstGeom prst="rect">
              <a:avLst/>
            </a:prstGeom>
          </p:spPr>
        </p:pic>
        <p:pic>
          <p:nvPicPr>
            <p:cNvPr id="270" name="图片 269">
              <a:extLst>
                <a:ext uri="{FF2B5EF4-FFF2-40B4-BE49-F238E27FC236}">
                  <a16:creationId xmlns:a16="http://schemas.microsoft.com/office/drawing/2014/main" id="{81142312-22C4-48D4-8687-315AA8795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9922" y="4226999"/>
              <a:ext cx="720000" cy="720000"/>
            </a:xfrm>
            <a:prstGeom prst="rect">
              <a:avLst/>
            </a:prstGeom>
          </p:spPr>
        </p:pic>
        <p:pic>
          <p:nvPicPr>
            <p:cNvPr id="272" name="图片 271">
              <a:extLst>
                <a:ext uri="{FF2B5EF4-FFF2-40B4-BE49-F238E27FC236}">
                  <a16:creationId xmlns:a16="http://schemas.microsoft.com/office/drawing/2014/main" id="{B39D6CF3-B5FE-43AF-B772-D2615A90C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9922" y="2711514"/>
              <a:ext cx="720000" cy="720000"/>
            </a:xfrm>
            <a:prstGeom prst="rect">
              <a:avLst/>
            </a:prstGeom>
          </p:spPr>
        </p:pic>
        <p:pic>
          <p:nvPicPr>
            <p:cNvPr id="274" name="图片 273">
              <a:extLst>
                <a:ext uri="{FF2B5EF4-FFF2-40B4-BE49-F238E27FC236}">
                  <a16:creationId xmlns:a16="http://schemas.microsoft.com/office/drawing/2014/main" id="{4B45C64B-81AA-45C6-AA1A-1675C76DA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9922" y="3469256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3091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50071DD-59FE-46F8-B6CF-C9A637556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961" y="2490421"/>
            <a:ext cx="3208840" cy="192959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80243C6-8299-4E4F-A0B2-BFABC9BE4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638" y="2751100"/>
            <a:ext cx="2393254" cy="176983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F69BC2F-601C-438E-9D06-D83AAF52D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975967" y="2751667"/>
            <a:ext cx="1140875" cy="77727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F41A9461-58E1-49B4-B8B1-5EB3CFFC45DE}"/>
              </a:ext>
            </a:extLst>
          </p:cNvPr>
          <p:cNvGrpSpPr/>
          <p:nvPr/>
        </p:nvGrpSpPr>
        <p:grpSpPr>
          <a:xfrm>
            <a:off x="3214058" y="2754062"/>
            <a:ext cx="625767" cy="276999"/>
            <a:chOff x="1512257" y="2209123"/>
            <a:chExt cx="625767" cy="276999"/>
          </a:xfrm>
        </p:grpSpPr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162B6BAC-D48F-4744-90AA-7C8000F4564A}"/>
                </a:ext>
              </a:extLst>
            </p:cNvPr>
            <p:cNvCxnSpPr>
              <a:cxnSpLocks/>
            </p:cNvCxnSpPr>
            <p:nvPr/>
          </p:nvCxnSpPr>
          <p:spPr>
            <a:xfrm>
              <a:off x="1512257" y="2420888"/>
              <a:ext cx="6257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E26E69A-BE57-4764-BF5D-B3A3D6CEC08A}"/>
                </a:ext>
              </a:extLst>
            </p:cNvPr>
            <p:cNvSpPr txBox="1"/>
            <p:nvPr/>
          </p:nvSpPr>
          <p:spPr>
            <a:xfrm>
              <a:off x="1556789" y="2209123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采集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BA18500-6AE3-4BA7-ACB1-569BEC91D8B8}"/>
              </a:ext>
            </a:extLst>
          </p:cNvPr>
          <p:cNvGrpSpPr/>
          <p:nvPr/>
        </p:nvGrpSpPr>
        <p:grpSpPr>
          <a:xfrm>
            <a:off x="7109948" y="3563532"/>
            <a:ext cx="625767" cy="276999"/>
            <a:chOff x="5435712" y="3034565"/>
            <a:chExt cx="625767" cy="276999"/>
          </a:xfrm>
        </p:grpSpPr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731792CC-0CA9-4A26-8EAE-4AE26FDCF772}"/>
                </a:ext>
              </a:extLst>
            </p:cNvPr>
            <p:cNvCxnSpPr>
              <a:cxnSpLocks/>
            </p:cNvCxnSpPr>
            <p:nvPr/>
          </p:nvCxnSpPr>
          <p:spPr>
            <a:xfrm>
              <a:off x="5435712" y="3248771"/>
              <a:ext cx="6257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CF267F5-2EF2-4EA0-BEA3-9605762406BF}"/>
                </a:ext>
              </a:extLst>
            </p:cNvPr>
            <p:cNvSpPr txBox="1"/>
            <p:nvPr/>
          </p:nvSpPr>
          <p:spPr>
            <a:xfrm>
              <a:off x="5509928" y="3034565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重构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308DBCC-ABF3-4FED-A4AD-0D958F44887E}"/>
              </a:ext>
            </a:extLst>
          </p:cNvPr>
          <p:cNvGrpSpPr/>
          <p:nvPr/>
        </p:nvGrpSpPr>
        <p:grpSpPr>
          <a:xfrm>
            <a:off x="6059814" y="2316426"/>
            <a:ext cx="2368103" cy="491783"/>
            <a:chOff x="4358013" y="1632987"/>
            <a:chExt cx="2368103" cy="491783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24559112-65A9-4A62-BA2A-AB736F279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3779" y="1632987"/>
              <a:ext cx="2042337" cy="249958"/>
            </a:xfrm>
            <a:prstGeom prst="rect">
              <a:avLst/>
            </a:prstGeom>
          </p:spPr>
        </p:pic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71D5D907-0A35-4F74-8F3C-D0FFA2A79B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8013" y="1873503"/>
              <a:ext cx="407282" cy="2512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4FECFBD7-1367-49C2-B1D2-15C6AE439E34}"/>
              </a:ext>
            </a:extLst>
          </p:cNvPr>
          <p:cNvSpPr txBox="1"/>
          <p:nvPr/>
        </p:nvSpPr>
        <p:spPr>
          <a:xfrm>
            <a:off x="0" y="11006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事件相机及事件序列重构</a:t>
            </a:r>
          </a:p>
        </p:txBody>
      </p:sp>
    </p:spTree>
    <p:extLst>
      <p:ext uri="{BB962C8B-B14F-4D97-AF65-F5344CB8AC3E}">
        <p14:creationId xmlns:p14="http://schemas.microsoft.com/office/powerpoint/2010/main" val="3320828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B31F42-DAE5-455B-A904-08D874028820}"/>
              </a:ext>
            </a:extLst>
          </p:cNvPr>
          <p:cNvSpPr txBox="1"/>
          <p:nvPr/>
        </p:nvSpPr>
        <p:spPr>
          <a:xfrm>
            <a:off x="0" y="110066"/>
            <a:ext cx="4942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序列切分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循环神经网络方案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处理结果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-ALL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8E261489-B1AF-46D7-8D78-3F91FFE02864}"/>
              </a:ext>
            </a:extLst>
          </p:cNvPr>
          <p:cNvGrpSpPr/>
          <p:nvPr/>
        </p:nvGrpSpPr>
        <p:grpSpPr>
          <a:xfrm>
            <a:off x="2465111" y="963502"/>
            <a:ext cx="7744315" cy="5381227"/>
            <a:chOff x="2465111" y="963502"/>
            <a:chExt cx="7744315" cy="538122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E63BC02-7895-4D5A-8C83-DF8220BE5AFF}"/>
                </a:ext>
              </a:extLst>
            </p:cNvPr>
            <p:cNvGrpSpPr/>
            <p:nvPr/>
          </p:nvGrpSpPr>
          <p:grpSpPr>
            <a:xfrm>
              <a:off x="6429426" y="4596207"/>
              <a:ext cx="3780000" cy="1748522"/>
              <a:chOff x="6616462" y="4596207"/>
              <a:chExt cx="3780000" cy="1748522"/>
            </a:xfrm>
          </p:grpSpPr>
          <p:grpSp>
            <p:nvGrpSpPr>
              <p:cNvPr id="3" name="组合 2">
                <a:extLst>
                  <a:ext uri="{FF2B5EF4-FFF2-40B4-BE49-F238E27FC236}">
                    <a16:creationId xmlns:a16="http://schemas.microsoft.com/office/drawing/2014/main" id="{5E5130A0-1263-4CA0-ADCB-752B4234AE49}"/>
                  </a:ext>
                </a:extLst>
              </p:cNvPr>
              <p:cNvGrpSpPr/>
              <p:nvPr/>
            </p:nvGrpSpPr>
            <p:grpSpPr>
              <a:xfrm>
                <a:off x="6616462" y="4903984"/>
                <a:ext cx="3780000" cy="1440745"/>
                <a:chOff x="2117601" y="1953771"/>
                <a:chExt cx="7842321" cy="2993228"/>
              </a:xfrm>
            </p:grpSpPr>
            <p:pic>
              <p:nvPicPr>
                <p:cNvPr id="13" name="图片 12">
                  <a:extLst>
                    <a:ext uri="{FF2B5EF4-FFF2-40B4-BE49-F238E27FC236}">
                      <a16:creationId xmlns:a16="http://schemas.microsoft.com/office/drawing/2014/main" id="{744F9AAF-5981-49AE-84BB-F5FD68AE9A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17601" y="1953772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7" name="图片 16">
                  <a:extLst>
                    <a:ext uri="{FF2B5EF4-FFF2-40B4-BE49-F238E27FC236}">
                      <a16:creationId xmlns:a16="http://schemas.microsoft.com/office/drawing/2014/main" id="{9E28CE0D-26E0-4283-8FB8-83688A7243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17601" y="2711514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21" name="图片 20">
                  <a:extLst>
                    <a:ext uri="{FF2B5EF4-FFF2-40B4-BE49-F238E27FC236}">
                      <a16:creationId xmlns:a16="http://schemas.microsoft.com/office/drawing/2014/main" id="{D8A5D73F-3C36-4F11-80D8-1EB123373D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17601" y="3469256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26" name="图片 25">
                  <a:extLst>
                    <a:ext uri="{FF2B5EF4-FFF2-40B4-BE49-F238E27FC236}">
                      <a16:creationId xmlns:a16="http://schemas.microsoft.com/office/drawing/2014/main" id="{42364ABF-E3DB-4EEC-87A9-5418730BF5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18097" y="4226999"/>
                  <a:ext cx="719006" cy="720000"/>
                </a:xfrm>
                <a:prstGeom prst="rect">
                  <a:avLst/>
                </a:prstGeom>
              </p:spPr>
            </p:pic>
            <p:pic>
              <p:nvPicPr>
                <p:cNvPr id="237" name="图片 236">
                  <a:extLst>
                    <a:ext uri="{FF2B5EF4-FFF2-40B4-BE49-F238E27FC236}">
                      <a16:creationId xmlns:a16="http://schemas.microsoft.com/office/drawing/2014/main" id="{A22E7877-1C48-408F-B79C-B4F52D605F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08970" y="1953772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239" name="图片 238">
                  <a:extLst>
                    <a:ext uri="{FF2B5EF4-FFF2-40B4-BE49-F238E27FC236}">
                      <a16:creationId xmlns:a16="http://schemas.microsoft.com/office/drawing/2014/main" id="{B24F62EC-1FA1-45B1-BCD9-67C6EE27B3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08970" y="2711514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241" name="图片 240">
                  <a:extLst>
                    <a:ext uri="{FF2B5EF4-FFF2-40B4-BE49-F238E27FC236}">
                      <a16:creationId xmlns:a16="http://schemas.microsoft.com/office/drawing/2014/main" id="{22CE7872-B5A6-41F6-9DEA-1C4A135904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08970" y="4226999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243" name="图片 242">
                  <a:extLst>
                    <a:ext uri="{FF2B5EF4-FFF2-40B4-BE49-F238E27FC236}">
                      <a16:creationId xmlns:a16="http://schemas.microsoft.com/office/drawing/2014/main" id="{D3DFEF3C-2D28-4E28-A249-F37B40E4C1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08970" y="3469256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245" name="图片 244">
                  <a:extLst>
                    <a:ext uri="{FF2B5EF4-FFF2-40B4-BE49-F238E27FC236}">
                      <a16:creationId xmlns:a16="http://schemas.microsoft.com/office/drawing/2014/main" id="{2434CE27-248F-4ADF-A3A1-513853BBDB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00339" y="1953772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247" name="图片 246">
                  <a:extLst>
                    <a:ext uri="{FF2B5EF4-FFF2-40B4-BE49-F238E27FC236}">
                      <a16:creationId xmlns:a16="http://schemas.microsoft.com/office/drawing/2014/main" id="{65F8782C-70A5-4EB0-907E-4E12ACC67A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00339" y="2711514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249" name="图片 248">
                  <a:extLst>
                    <a:ext uri="{FF2B5EF4-FFF2-40B4-BE49-F238E27FC236}">
                      <a16:creationId xmlns:a16="http://schemas.microsoft.com/office/drawing/2014/main" id="{F010280C-A4FF-444C-851A-7B67600391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00339" y="3469256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251" name="图片 250">
                  <a:extLst>
                    <a:ext uri="{FF2B5EF4-FFF2-40B4-BE49-F238E27FC236}">
                      <a16:creationId xmlns:a16="http://schemas.microsoft.com/office/drawing/2014/main" id="{A0452EE3-3330-42C7-8BB6-68397E8D52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00339" y="4226999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97" name="图片 96">
                  <a:extLst>
                    <a:ext uri="{FF2B5EF4-FFF2-40B4-BE49-F238E27FC236}">
                      <a16:creationId xmlns:a16="http://schemas.microsoft.com/office/drawing/2014/main" id="{988DA630-F463-4A63-87C7-D528880270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91708" y="1953772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99" name="图片 98">
                  <a:extLst>
                    <a:ext uri="{FF2B5EF4-FFF2-40B4-BE49-F238E27FC236}">
                      <a16:creationId xmlns:a16="http://schemas.microsoft.com/office/drawing/2014/main" id="{F4BB013D-17FF-491B-B3BE-77BE044E2D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91708" y="2711514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01" name="图片 100">
                  <a:extLst>
                    <a:ext uri="{FF2B5EF4-FFF2-40B4-BE49-F238E27FC236}">
                      <a16:creationId xmlns:a16="http://schemas.microsoft.com/office/drawing/2014/main" id="{8F9EF2EB-32D5-40F8-A3A9-2BF8D1198F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91708" y="3469256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03" name="图片 102">
                  <a:extLst>
                    <a:ext uri="{FF2B5EF4-FFF2-40B4-BE49-F238E27FC236}">
                      <a16:creationId xmlns:a16="http://schemas.microsoft.com/office/drawing/2014/main" id="{DB1A987B-D4AC-4086-8F2E-BB583A76F8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91708" y="4226999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05" name="图片 104">
                  <a:extLst>
                    <a:ext uri="{FF2B5EF4-FFF2-40B4-BE49-F238E27FC236}">
                      <a16:creationId xmlns:a16="http://schemas.microsoft.com/office/drawing/2014/main" id="{9A31C827-6DAE-4C0B-9189-A5F548B89E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83077" y="1953772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07" name="图片 106">
                  <a:extLst>
                    <a:ext uri="{FF2B5EF4-FFF2-40B4-BE49-F238E27FC236}">
                      <a16:creationId xmlns:a16="http://schemas.microsoft.com/office/drawing/2014/main" id="{9F0082A0-1F6A-4BBD-9FD7-0DDEDCD52A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83077" y="2711514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12" name="图片 111">
                  <a:extLst>
                    <a:ext uri="{FF2B5EF4-FFF2-40B4-BE49-F238E27FC236}">
                      <a16:creationId xmlns:a16="http://schemas.microsoft.com/office/drawing/2014/main" id="{CBAEE13C-0E16-48EF-B46B-9A840C1B5C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83077" y="3469256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14" name="图片 113">
                  <a:extLst>
                    <a:ext uri="{FF2B5EF4-FFF2-40B4-BE49-F238E27FC236}">
                      <a16:creationId xmlns:a16="http://schemas.microsoft.com/office/drawing/2014/main" id="{9BFD0A20-458A-40BC-919A-8EF381E56B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83573" y="4226999"/>
                  <a:ext cx="719006" cy="720000"/>
                </a:xfrm>
                <a:prstGeom prst="rect">
                  <a:avLst/>
                </a:prstGeom>
              </p:spPr>
            </p:pic>
            <p:pic>
              <p:nvPicPr>
                <p:cNvPr id="123" name="图片 122">
                  <a:extLst>
                    <a:ext uri="{FF2B5EF4-FFF2-40B4-BE49-F238E27FC236}">
                      <a16:creationId xmlns:a16="http://schemas.microsoft.com/office/drawing/2014/main" id="{F33952BD-DBFF-48DE-893C-78273CBBDB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74446" y="1953772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25" name="图片 124">
                  <a:extLst>
                    <a:ext uri="{FF2B5EF4-FFF2-40B4-BE49-F238E27FC236}">
                      <a16:creationId xmlns:a16="http://schemas.microsoft.com/office/drawing/2014/main" id="{495EDF89-463D-40D2-B20A-6043F3C9AC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74446" y="2711514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27" name="图片 126">
                  <a:extLst>
                    <a:ext uri="{FF2B5EF4-FFF2-40B4-BE49-F238E27FC236}">
                      <a16:creationId xmlns:a16="http://schemas.microsoft.com/office/drawing/2014/main" id="{184E1124-267B-44E1-85E4-E2A5967CD7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74446" y="3469256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29" name="图片 128">
                  <a:extLst>
                    <a:ext uri="{FF2B5EF4-FFF2-40B4-BE49-F238E27FC236}">
                      <a16:creationId xmlns:a16="http://schemas.microsoft.com/office/drawing/2014/main" id="{0D84A205-DDB6-4D7B-9C1B-DE4AB0DB93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74446" y="4226999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31" name="图片 130">
                  <a:extLst>
                    <a:ext uri="{FF2B5EF4-FFF2-40B4-BE49-F238E27FC236}">
                      <a16:creationId xmlns:a16="http://schemas.microsoft.com/office/drawing/2014/main" id="{544290F9-C6C3-44C4-A6CE-088259CEFE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5815" y="1953772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33" name="图片 132">
                  <a:extLst>
                    <a:ext uri="{FF2B5EF4-FFF2-40B4-BE49-F238E27FC236}">
                      <a16:creationId xmlns:a16="http://schemas.microsoft.com/office/drawing/2014/main" id="{7C69C4F3-E2EB-4E83-BB9F-E6A7E1293D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5815" y="2711514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35" name="图片 134">
                  <a:extLst>
                    <a:ext uri="{FF2B5EF4-FFF2-40B4-BE49-F238E27FC236}">
                      <a16:creationId xmlns:a16="http://schemas.microsoft.com/office/drawing/2014/main" id="{E0F710B8-040A-49D5-909F-605E9B1AE3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5815" y="3469256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54" name="图片 153">
                  <a:extLst>
                    <a:ext uri="{FF2B5EF4-FFF2-40B4-BE49-F238E27FC236}">
                      <a16:creationId xmlns:a16="http://schemas.microsoft.com/office/drawing/2014/main" id="{AEB2B631-2D88-4C5F-94DD-04BE18A00A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6311" y="4226999"/>
                  <a:ext cx="719006" cy="720000"/>
                </a:xfrm>
                <a:prstGeom prst="rect">
                  <a:avLst/>
                </a:prstGeom>
              </p:spPr>
            </p:pic>
            <p:pic>
              <p:nvPicPr>
                <p:cNvPr id="156" name="图片 155">
                  <a:extLst>
                    <a:ext uri="{FF2B5EF4-FFF2-40B4-BE49-F238E27FC236}">
                      <a16:creationId xmlns:a16="http://schemas.microsoft.com/office/drawing/2014/main" id="{9396E952-CA93-4CEE-88C3-9610E6CDA5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57184" y="1957861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58" name="图片 157">
                  <a:extLst>
                    <a:ext uri="{FF2B5EF4-FFF2-40B4-BE49-F238E27FC236}">
                      <a16:creationId xmlns:a16="http://schemas.microsoft.com/office/drawing/2014/main" id="{7D17180E-997A-4A95-BAE1-2C5305992F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57184" y="2714240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256" name="图片 255">
                  <a:extLst>
                    <a:ext uri="{FF2B5EF4-FFF2-40B4-BE49-F238E27FC236}">
                      <a16:creationId xmlns:a16="http://schemas.microsoft.com/office/drawing/2014/main" id="{B75707F6-ABF1-4145-A79E-1F24D5C8F9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57184" y="3470619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258" name="图片 257">
                  <a:extLst>
                    <a:ext uri="{FF2B5EF4-FFF2-40B4-BE49-F238E27FC236}">
                      <a16:creationId xmlns:a16="http://schemas.microsoft.com/office/drawing/2014/main" id="{5FD79DE4-720B-4588-AA6D-6D91DF099C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57184" y="4226999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260" name="图片 259">
                  <a:extLst>
                    <a:ext uri="{FF2B5EF4-FFF2-40B4-BE49-F238E27FC236}">
                      <a16:creationId xmlns:a16="http://schemas.microsoft.com/office/drawing/2014/main" id="{5180AC75-E0F0-42CA-854B-E7E1F4B912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48553" y="1953772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262" name="图片 261">
                  <a:extLst>
                    <a:ext uri="{FF2B5EF4-FFF2-40B4-BE49-F238E27FC236}">
                      <a16:creationId xmlns:a16="http://schemas.microsoft.com/office/drawing/2014/main" id="{E15E4874-726C-4376-90C3-36D2838BF8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48553" y="2711514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264" name="图片 263">
                  <a:extLst>
                    <a:ext uri="{FF2B5EF4-FFF2-40B4-BE49-F238E27FC236}">
                      <a16:creationId xmlns:a16="http://schemas.microsoft.com/office/drawing/2014/main" id="{0FCBEC2D-F5FF-4E19-9A8E-06E6302947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48553" y="3469256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266" name="图片 265">
                  <a:extLst>
                    <a:ext uri="{FF2B5EF4-FFF2-40B4-BE49-F238E27FC236}">
                      <a16:creationId xmlns:a16="http://schemas.microsoft.com/office/drawing/2014/main" id="{EEA8BA3D-BC4A-460A-9DE8-7482DE7DD5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48553" y="4226999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268" name="图片 267">
                  <a:extLst>
                    <a:ext uri="{FF2B5EF4-FFF2-40B4-BE49-F238E27FC236}">
                      <a16:creationId xmlns:a16="http://schemas.microsoft.com/office/drawing/2014/main" id="{CDAC955A-BF09-49DD-8D36-9D2FE9B71B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39922" y="1953771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270" name="图片 269">
                  <a:extLst>
                    <a:ext uri="{FF2B5EF4-FFF2-40B4-BE49-F238E27FC236}">
                      <a16:creationId xmlns:a16="http://schemas.microsoft.com/office/drawing/2014/main" id="{81142312-22C4-48D4-8687-315AA8795E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40418" y="4226999"/>
                  <a:ext cx="719006" cy="720000"/>
                </a:xfrm>
                <a:prstGeom prst="rect">
                  <a:avLst/>
                </a:prstGeom>
              </p:spPr>
            </p:pic>
            <p:pic>
              <p:nvPicPr>
                <p:cNvPr id="272" name="图片 271">
                  <a:extLst>
                    <a:ext uri="{FF2B5EF4-FFF2-40B4-BE49-F238E27FC236}">
                      <a16:creationId xmlns:a16="http://schemas.microsoft.com/office/drawing/2014/main" id="{B39D6CF3-B5FE-43AF-B772-D2615A90C6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39922" y="2711514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274" name="图片 273">
                  <a:extLst>
                    <a:ext uri="{FF2B5EF4-FFF2-40B4-BE49-F238E27FC236}">
                      <a16:creationId xmlns:a16="http://schemas.microsoft.com/office/drawing/2014/main" id="{4B45C64B-81AA-45C6-AA1A-1675C76DAB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39922" y="3469256"/>
                  <a:ext cx="720000" cy="720000"/>
                </a:xfrm>
                <a:prstGeom prst="rect">
                  <a:avLst/>
                </a:prstGeom>
              </p:spPr>
            </p:pic>
          </p:grpSp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BF71D4D-7999-4E9E-BB3E-EE7CD5A80400}"/>
                  </a:ext>
                </a:extLst>
              </p:cNvPr>
              <p:cNvSpPr txBox="1"/>
              <p:nvPr/>
            </p:nvSpPr>
            <p:spPr>
              <a:xfrm>
                <a:off x="8185496" y="4596207"/>
                <a:ext cx="63671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LSTM</a:t>
                </a:r>
                <a:endParaRPr lang="zh-CN" altLang="en-US" sz="1400" b="1" dirty="0"/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C2CBF2B0-823A-4DA2-B476-4B9DB4FDA108}"/>
                </a:ext>
              </a:extLst>
            </p:cNvPr>
            <p:cNvGrpSpPr/>
            <p:nvPr/>
          </p:nvGrpSpPr>
          <p:grpSpPr>
            <a:xfrm>
              <a:off x="6426871" y="2808330"/>
              <a:ext cx="3780000" cy="1734285"/>
              <a:chOff x="2482311" y="4610444"/>
              <a:chExt cx="3780000" cy="1734285"/>
            </a:xfrm>
          </p:grpSpPr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6A37CBC5-4C1D-4421-9A54-5A95FA2C76D3}"/>
                  </a:ext>
                </a:extLst>
              </p:cNvPr>
              <p:cNvGrpSpPr/>
              <p:nvPr/>
            </p:nvGrpSpPr>
            <p:grpSpPr>
              <a:xfrm>
                <a:off x="2482311" y="4903984"/>
                <a:ext cx="3780000" cy="1440745"/>
                <a:chOff x="2117601" y="1953771"/>
                <a:chExt cx="7842321" cy="2993228"/>
              </a:xfrm>
            </p:grpSpPr>
            <p:pic>
              <p:nvPicPr>
                <p:cNvPr id="46" name="图片 45">
                  <a:extLst>
                    <a:ext uri="{FF2B5EF4-FFF2-40B4-BE49-F238E27FC236}">
                      <a16:creationId xmlns:a16="http://schemas.microsoft.com/office/drawing/2014/main" id="{A22B8BA1-C0D9-483C-A3B0-80E00C8F86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17601" y="1953772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47" name="图片 46">
                  <a:extLst>
                    <a:ext uri="{FF2B5EF4-FFF2-40B4-BE49-F238E27FC236}">
                      <a16:creationId xmlns:a16="http://schemas.microsoft.com/office/drawing/2014/main" id="{6919B6B8-BDB5-4E55-92A8-E0D924CA32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17601" y="2711514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48" name="图片 47">
                  <a:extLst>
                    <a:ext uri="{FF2B5EF4-FFF2-40B4-BE49-F238E27FC236}">
                      <a16:creationId xmlns:a16="http://schemas.microsoft.com/office/drawing/2014/main" id="{4216643D-33D8-486C-B5A2-EEEDEB8D96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17601" y="3469256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49" name="图片 48">
                  <a:extLst>
                    <a:ext uri="{FF2B5EF4-FFF2-40B4-BE49-F238E27FC236}">
                      <a16:creationId xmlns:a16="http://schemas.microsoft.com/office/drawing/2014/main" id="{6AD95A10-62CE-4E16-BF86-ADF04674AA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17601" y="4226999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50" name="图片 49">
                  <a:extLst>
                    <a:ext uri="{FF2B5EF4-FFF2-40B4-BE49-F238E27FC236}">
                      <a16:creationId xmlns:a16="http://schemas.microsoft.com/office/drawing/2014/main" id="{EEB04B82-005A-4C51-970E-22909A9927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08970" y="1953772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51" name="图片 50">
                  <a:extLst>
                    <a:ext uri="{FF2B5EF4-FFF2-40B4-BE49-F238E27FC236}">
                      <a16:creationId xmlns:a16="http://schemas.microsoft.com/office/drawing/2014/main" id="{76DB82FF-5884-407B-A619-B361048BEE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08970" y="2711514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52" name="图片 51">
                  <a:extLst>
                    <a:ext uri="{FF2B5EF4-FFF2-40B4-BE49-F238E27FC236}">
                      <a16:creationId xmlns:a16="http://schemas.microsoft.com/office/drawing/2014/main" id="{CA24939A-5DBB-4454-A9B3-E34EFAA4B8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08970" y="4226999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53" name="图片 52">
                  <a:extLst>
                    <a:ext uri="{FF2B5EF4-FFF2-40B4-BE49-F238E27FC236}">
                      <a16:creationId xmlns:a16="http://schemas.microsoft.com/office/drawing/2014/main" id="{EB43F8AA-2353-40FC-8A59-379C0BEFAE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08970" y="3469256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54" name="图片 53">
                  <a:extLst>
                    <a:ext uri="{FF2B5EF4-FFF2-40B4-BE49-F238E27FC236}">
                      <a16:creationId xmlns:a16="http://schemas.microsoft.com/office/drawing/2014/main" id="{987EE654-1D13-48F7-9E09-6350E39430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00339" y="1953772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55" name="图片 54">
                  <a:extLst>
                    <a:ext uri="{FF2B5EF4-FFF2-40B4-BE49-F238E27FC236}">
                      <a16:creationId xmlns:a16="http://schemas.microsoft.com/office/drawing/2014/main" id="{B0B48DD6-F09D-4D64-BD6F-2A24F04EB7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00339" y="2711514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56" name="图片 55">
                  <a:extLst>
                    <a:ext uri="{FF2B5EF4-FFF2-40B4-BE49-F238E27FC236}">
                      <a16:creationId xmlns:a16="http://schemas.microsoft.com/office/drawing/2014/main" id="{0E50B85A-4EC1-49F2-BA21-D37FC0A89C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00339" y="3469256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57" name="图片 56">
                  <a:extLst>
                    <a:ext uri="{FF2B5EF4-FFF2-40B4-BE49-F238E27FC236}">
                      <a16:creationId xmlns:a16="http://schemas.microsoft.com/office/drawing/2014/main" id="{6B0DBD6C-A823-4F3C-A8AE-2D6EA525C7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00339" y="4226999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58" name="图片 57">
                  <a:extLst>
                    <a:ext uri="{FF2B5EF4-FFF2-40B4-BE49-F238E27FC236}">
                      <a16:creationId xmlns:a16="http://schemas.microsoft.com/office/drawing/2014/main" id="{F012F816-ACC6-4DFF-B3DB-903944641C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91708" y="1953772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59" name="图片 58">
                  <a:extLst>
                    <a:ext uri="{FF2B5EF4-FFF2-40B4-BE49-F238E27FC236}">
                      <a16:creationId xmlns:a16="http://schemas.microsoft.com/office/drawing/2014/main" id="{0C0AFCC7-0034-4D15-AE51-3386C10F71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91708" y="2711514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60" name="图片 59">
                  <a:extLst>
                    <a:ext uri="{FF2B5EF4-FFF2-40B4-BE49-F238E27FC236}">
                      <a16:creationId xmlns:a16="http://schemas.microsoft.com/office/drawing/2014/main" id="{F1006722-9BFF-4441-83B4-EC09A5C7C3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91708" y="3469256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61" name="图片 60">
                  <a:extLst>
                    <a:ext uri="{FF2B5EF4-FFF2-40B4-BE49-F238E27FC236}">
                      <a16:creationId xmlns:a16="http://schemas.microsoft.com/office/drawing/2014/main" id="{C01CFFEC-563C-4DD8-9A4A-EF8221BA92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91708" y="4226999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62" name="图片 61">
                  <a:extLst>
                    <a:ext uri="{FF2B5EF4-FFF2-40B4-BE49-F238E27FC236}">
                      <a16:creationId xmlns:a16="http://schemas.microsoft.com/office/drawing/2014/main" id="{FD4D1984-73B7-4EFB-A7BD-9107378851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83077" y="1953772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63" name="图片 62">
                  <a:extLst>
                    <a:ext uri="{FF2B5EF4-FFF2-40B4-BE49-F238E27FC236}">
                      <a16:creationId xmlns:a16="http://schemas.microsoft.com/office/drawing/2014/main" id="{C12CD312-831D-42E1-B7F7-373A8D546D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83077" y="2711514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64" name="图片 63">
                  <a:extLst>
                    <a:ext uri="{FF2B5EF4-FFF2-40B4-BE49-F238E27FC236}">
                      <a16:creationId xmlns:a16="http://schemas.microsoft.com/office/drawing/2014/main" id="{8B84D1AF-7F72-4314-B358-3123702CDA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83077" y="3469256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65" name="图片 64">
                  <a:extLst>
                    <a:ext uri="{FF2B5EF4-FFF2-40B4-BE49-F238E27FC236}">
                      <a16:creationId xmlns:a16="http://schemas.microsoft.com/office/drawing/2014/main" id="{7939429D-98C1-4CD8-8A8E-B7793E4909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83077" y="4226999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66" name="图片 65">
                  <a:extLst>
                    <a:ext uri="{FF2B5EF4-FFF2-40B4-BE49-F238E27FC236}">
                      <a16:creationId xmlns:a16="http://schemas.microsoft.com/office/drawing/2014/main" id="{56AD2A6A-F6E8-4F6D-ADC2-72798FE0FB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74446" y="1953772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67" name="图片 66">
                  <a:extLst>
                    <a:ext uri="{FF2B5EF4-FFF2-40B4-BE49-F238E27FC236}">
                      <a16:creationId xmlns:a16="http://schemas.microsoft.com/office/drawing/2014/main" id="{E5390721-5F2C-479B-BA4E-41179020C2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74942" y="2711514"/>
                  <a:ext cx="719006" cy="720000"/>
                </a:xfrm>
                <a:prstGeom prst="rect">
                  <a:avLst/>
                </a:prstGeom>
              </p:spPr>
            </p:pic>
            <p:pic>
              <p:nvPicPr>
                <p:cNvPr id="68" name="图片 67">
                  <a:extLst>
                    <a:ext uri="{FF2B5EF4-FFF2-40B4-BE49-F238E27FC236}">
                      <a16:creationId xmlns:a16="http://schemas.microsoft.com/office/drawing/2014/main" id="{5CDCA71F-8495-47FC-BB6A-93E62B753F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74446" y="3469256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69" name="图片 68">
                  <a:extLst>
                    <a:ext uri="{FF2B5EF4-FFF2-40B4-BE49-F238E27FC236}">
                      <a16:creationId xmlns:a16="http://schemas.microsoft.com/office/drawing/2014/main" id="{CC44D9B1-66AB-4E39-981E-DDC0E018AB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74446" y="4226999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70" name="图片 69">
                  <a:extLst>
                    <a:ext uri="{FF2B5EF4-FFF2-40B4-BE49-F238E27FC236}">
                      <a16:creationId xmlns:a16="http://schemas.microsoft.com/office/drawing/2014/main" id="{31DCB3BC-5ADC-4F09-90E4-AE0279287F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5815" y="1953772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71" name="图片 70">
                  <a:extLst>
                    <a:ext uri="{FF2B5EF4-FFF2-40B4-BE49-F238E27FC236}">
                      <a16:creationId xmlns:a16="http://schemas.microsoft.com/office/drawing/2014/main" id="{AC207A9F-15D8-4D18-8904-DF7543DFF5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5815" y="2711514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72" name="图片 71">
                  <a:extLst>
                    <a:ext uri="{FF2B5EF4-FFF2-40B4-BE49-F238E27FC236}">
                      <a16:creationId xmlns:a16="http://schemas.microsoft.com/office/drawing/2014/main" id="{91A26B49-AFC7-44CD-8606-2AE9B5597C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5815" y="3469256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73" name="图片 72">
                  <a:extLst>
                    <a:ext uri="{FF2B5EF4-FFF2-40B4-BE49-F238E27FC236}">
                      <a16:creationId xmlns:a16="http://schemas.microsoft.com/office/drawing/2014/main" id="{7F3D1876-4AAB-4F90-AF9B-1A92B058B9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5815" y="4226999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74" name="图片 73">
                  <a:extLst>
                    <a:ext uri="{FF2B5EF4-FFF2-40B4-BE49-F238E27FC236}">
                      <a16:creationId xmlns:a16="http://schemas.microsoft.com/office/drawing/2014/main" id="{5672779F-F62C-41C9-8C3A-E19756C15A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57184" y="1957861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75" name="图片 74">
                  <a:extLst>
                    <a:ext uri="{FF2B5EF4-FFF2-40B4-BE49-F238E27FC236}">
                      <a16:creationId xmlns:a16="http://schemas.microsoft.com/office/drawing/2014/main" id="{8A6F215D-BF0B-4B94-BF76-2DFAC90427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57184" y="2714240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76" name="图片 75">
                  <a:extLst>
                    <a:ext uri="{FF2B5EF4-FFF2-40B4-BE49-F238E27FC236}">
                      <a16:creationId xmlns:a16="http://schemas.microsoft.com/office/drawing/2014/main" id="{A82D3E70-9D49-48DE-9D03-07F5770710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57184" y="3470619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77" name="图片 76">
                  <a:extLst>
                    <a:ext uri="{FF2B5EF4-FFF2-40B4-BE49-F238E27FC236}">
                      <a16:creationId xmlns:a16="http://schemas.microsoft.com/office/drawing/2014/main" id="{E0F3F799-7F34-4CBA-ABB4-904B4C8B83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57184" y="4226999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78" name="图片 77">
                  <a:extLst>
                    <a:ext uri="{FF2B5EF4-FFF2-40B4-BE49-F238E27FC236}">
                      <a16:creationId xmlns:a16="http://schemas.microsoft.com/office/drawing/2014/main" id="{ABAF6FEE-1FF0-4EB4-8B47-D1E4253E46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48553" y="1953772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79" name="图片 78">
                  <a:extLst>
                    <a:ext uri="{FF2B5EF4-FFF2-40B4-BE49-F238E27FC236}">
                      <a16:creationId xmlns:a16="http://schemas.microsoft.com/office/drawing/2014/main" id="{83EA27AA-12CA-4A1C-BE8B-06C0B9666B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48553" y="2711514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80" name="图片 79">
                  <a:extLst>
                    <a:ext uri="{FF2B5EF4-FFF2-40B4-BE49-F238E27FC236}">
                      <a16:creationId xmlns:a16="http://schemas.microsoft.com/office/drawing/2014/main" id="{CC04E1ED-570A-448A-8256-E2AA6E1064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48553" y="3469256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81" name="图片 80">
                  <a:extLst>
                    <a:ext uri="{FF2B5EF4-FFF2-40B4-BE49-F238E27FC236}">
                      <a16:creationId xmlns:a16="http://schemas.microsoft.com/office/drawing/2014/main" id="{7F6DBF4F-31AF-4624-8D2A-526D528A08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48553" y="4226999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82" name="图片 81">
                  <a:extLst>
                    <a:ext uri="{FF2B5EF4-FFF2-40B4-BE49-F238E27FC236}">
                      <a16:creationId xmlns:a16="http://schemas.microsoft.com/office/drawing/2014/main" id="{87B6AD6A-798B-4016-B247-4A9F8D8061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39922" y="1953771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83" name="图片 82">
                  <a:extLst>
                    <a:ext uri="{FF2B5EF4-FFF2-40B4-BE49-F238E27FC236}">
                      <a16:creationId xmlns:a16="http://schemas.microsoft.com/office/drawing/2014/main" id="{481F7AC9-C650-42B5-88D1-B2B7E97394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39922" y="4226999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84" name="图片 83">
                  <a:extLst>
                    <a:ext uri="{FF2B5EF4-FFF2-40B4-BE49-F238E27FC236}">
                      <a16:creationId xmlns:a16="http://schemas.microsoft.com/office/drawing/2014/main" id="{0010CBAF-3932-45FC-B77C-B5CA9DE3DB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39922" y="2711514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85" name="图片 84">
                  <a:extLst>
                    <a:ext uri="{FF2B5EF4-FFF2-40B4-BE49-F238E27FC236}">
                      <a16:creationId xmlns:a16="http://schemas.microsoft.com/office/drawing/2014/main" id="{099F9918-8CD4-41F7-8893-4C71A17F3D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40418" y="3469256"/>
                  <a:ext cx="719006" cy="720000"/>
                </a:xfrm>
                <a:prstGeom prst="rect">
                  <a:avLst/>
                </a:prstGeom>
              </p:spPr>
            </p:pic>
          </p:grpSp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232DB51D-C2F0-4D3F-840F-F864E47DF37D}"/>
                  </a:ext>
                </a:extLst>
              </p:cNvPr>
              <p:cNvSpPr txBox="1"/>
              <p:nvPr/>
            </p:nvSpPr>
            <p:spPr>
              <a:xfrm>
                <a:off x="4010078" y="4610444"/>
                <a:ext cx="79220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 err="1"/>
                  <a:t>BiLSTM</a:t>
                </a:r>
                <a:endParaRPr lang="zh-CN" altLang="en-US" sz="1400" b="1" dirty="0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64BAE09-EF4D-4985-BA37-62EAF9697C52}"/>
                </a:ext>
              </a:extLst>
            </p:cNvPr>
            <p:cNvGrpSpPr/>
            <p:nvPr/>
          </p:nvGrpSpPr>
          <p:grpSpPr>
            <a:xfrm>
              <a:off x="2482311" y="964068"/>
              <a:ext cx="3780000" cy="1753136"/>
              <a:chOff x="2482311" y="964068"/>
              <a:chExt cx="3780000" cy="1753136"/>
            </a:xfrm>
          </p:grpSpPr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414319F2-31C4-472B-8A34-A4C4E563B959}"/>
                  </a:ext>
                </a:extLst>
              </p:cNvPr>
              <p:cNvGrpSpPr/>
              <p:nvPr/>
            </p:nvGrpSpPr>
            <p:grpSpPr>
              <a:xfrm>
                <a:off x="2482311" y="1277204"/>
                <a:ext cx="3780000" cy="1440000"/>
                <a:chOff x="2117601" y="1953771"/>
                <a:chExt cx="7842321" cy="2993228"/>
              </a:xfrm>
            </p:grpSpPr>
            <p:pic>
              <p:nvPicPr>
                <p:cNvPr id="88" name="图片 87">
                  <a:extLst>
                    <a:ext uri="{FF2B5EF4-FFF2-40B4-BE49-F238E27FC236}">
                      <a16:creationId xmlns:a16="http://schemas.microsoft.com/office/drawing/2014/main" id="{BC77DB73-F1C3-40E1-ACD2-A27F625C62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17601" y="1953772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89" name="图片 88">
                  <a:extLst>
                    <a:ext uri="{FF2B5EF4-FFF2-40B4-BE49-F238E27FC236}">
                      <a16:creationId xmlns:a16="http://schemas.microsoft.com/office/drawing/2014/main" id="{9079BC63-1317-4020-8B6E-265770ED6C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17601" y="2711514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90" name="图片 89">
                  <a:extLst>
                    <a:ext uri="{FF2B5EF4-FFF2-40B4-BE49-F238E27FC236}">
                      <a16:creationId xmlns:a16="http://schemas.microsoft.com/office/drawing/2014/main" id="{139630C1-FE99-4E81-9626-C975A10133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17601" y="3469256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91" name="图片 90">
                  <a:extLst>
                    <a:ext uri="{FF2B5EF4-FFF2-40B4-BE49-F238E27FC236}">
                      <a16:creationId xmlns:a16="http://schemas.microsoft.com/office/drawing/2014/main" id="{859C2EF6-A72B-44D1-A1D3-BC32E3F410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17601" y="4226999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92" name="图片 91">
                  <a:extLst>
                    <a:ext uri="{FF2B5EF4-FFF2-40B4-BE49-F238E27FC236}">
                      <a16:creationId xmlns:a16="http://schemas.microsoft.com/office/drawing/2014/main" id="{534882F4-2433-4DF4-927D-A4B0798086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08970" y="1953772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93" name="图片 92">
                  <a:extLst>
                    <a:ext uri="{FF2B5EF4-FFF2-40B4-BE49-F238E27FC236}">
                      <a16:creationId xmlns:a16="http://schemas.microsoft.com/office/drawing/2014/main" id="{EDBBC3C7-D2F3-47C6-A958-D2D05F850C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08970" y="2711514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94" name="图片 93">
                  <a:extLst>
                    <a:ext uri="{FF2B5EF4-FFF2-40B4-BE49-F238E27FC236}">
                      <a16:creationId xmlns:a16="http://schemas.microsoft.com/office/drawing/2014/main" id="{26109F18-709B-4D91-9444-2B823761C7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08970" y="4226999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95" name="图片 94">
                  <a:extLst>
                    <a:ext uri="{FF2B5EF4-FFF2-40B4-BE49-F238E27FC236}">
                      <a16:creationId xmlns:a16="http://schemas.microsoft.com/office/drawing/2014/main" id="{83945B46-A0F8-4564-94F1-D5E4B1AB2E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08970" y="3469256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96" name="图片 95">
                  <a:extLst>
                    <a:ext uri="{FF2B5EF4-FFF2-40B4-BE49-F238E27FC236}">
                      <a16:creationId xmlns:a16="http://schemas.microsoft.com/office/drawing/2014/main" id="{78E17147-FD28-428E-9822-5A346E5A5D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00339" y="1953772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98" name="图片 97">
                  <a:extLst>
                    <a:ext uri="{FF2B5EF4-FFF2-40B4-BE49-F238E27FC236}">
                      <a16:creationId xmlns:a16="http://schemas.microsoft.com/office/drawing/2014/main" id="{6A830756-711D-4CAE-88C5-A9004844F5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00339" y="2711514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00" name="图片 99">
                  <a:extLst>
                    <a:ext uri="{FF2B5EF4-FFF2-40B4-BE49-F238E27FC236}">
                      <a16:creationId xmlns:a16="http://schemas.microsoft.com/office/drawing/2014/main" id="{9BF4DE22-8DC1-4D80-9C72-C71B2A786A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00339" y="3469256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02" name="图片 101">
                  <a:extLst>
                    <a:ext uri="{FF2B5EF4-FFF2-40B4-BE49-F238E27FC236}">
                      <a16:creationId xmlns:a16="http://schemas.microsoft.com/office/drawing/2014/main" id="{97E91F30-7D8F-4CDF-AD6A-902CB816AB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00339" y="4226999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04" name="图片 103">
                  <a:extLst>
                    <a:ext uri="{FF2B5EF4-FFF2-40B4-BE49-F238E27FC236}">
                      <a16:creationId xmlns:a16="http://schemas.microsoft.com/office/drawing/2014/main" id="{08CC35D3-84E5-496F-8B1C-B518915AC0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91708" y="1953772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06" name="图片 105">
                  <a:extLst>
                    <a:ext uri="{FF2B5EF4-FFF2-40B4-BE49-F238E27FC236}">
                      <a16:creationId xmlns:a16="http://schemas.microsoft.com/office/drawing/2014/main" id="{F7763081-B97E-435A-9DEA-0FADAA976B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91708" y="2711514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08" name="图片 107">
                  <a:extLst>
                    <a:ext uri="{FF2B5EF4-FFF2-40B4-BE49-F238E27FC236}">
                      <a16:creationId xmlns:a16="http://schemas.microsoft.com/office/drawing/2014/main" id="{3F92D989-BC24-4F32-BF70-65B093B2B5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91708" y="3469256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09" name="图片 108">
                  <a:extLst>
                    <a:ext uri="{FF2B5EF4-FFF2-40B4-BE49-F238E27FC236}">
                      <a16:creationId xmlns:a16="http://schemas.microsoft.com/office/drawing/2014/main" id="{672B420E-1133-47F2-A9BD-45D3F47F45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91708" y="4226999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10" name="图片 109">
                  <a:extLst>
                    <a:ext uri="{FF2B5EF4-FFF2-40B4-BE49-F238E27FC236}">
                      <a16:creationId xmlns:a16="http://schemas.microsoft.com/office/drawing/2014/main" id="{042B78BB-7046-4860-9C3B-018B81BFF6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83077" y="1953772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11" name="图片 110">
                  <a:extLst>
                    <a:ext uri="{FF2B5EF4-FFF2-40B4-BE49-F238E27FC236}">
                      <a16:creationId xmlns:a16="http://schemas.microsoft.com/office/drawing/2014/main" id="{94E110BA-325C-4F7B-91FA-151F9376FB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83077" y="2711514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13" name="图片 112">
                  <a:extLst>
                    <a:ext uri="{FF2B5EF4-FFF2-40B4-BE49-F238E27FC236}">
                      <a16:creationId xmlns:a16="http://schemas.microsoft.com/office/drawing/2014/main" id="{26D86C82-D04E-4502-8DE9-693533ED3F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83077" y="3469256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15" name="图片 114">
                  <a:extLst>
                    <a:ext uri="{FF2B5EF4-FFF2-40B4-BE49-F238E27FC236}">
                      <a16:creationId xmlns:a16="http://schemas.microsoft.com/office/drawing/2014/main" id="{C204F5DA-A435-4D57-93E2-BD193C3C33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83077" y="4226999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16" name="图片 115">
                  <a:extLst>
                    <a:ext uri="{FF2B5EF4-FFF2-40B4-BE49-F238E27FC236}">
                      <a16:creationId xmlns:a16="http://schemas.microsoft.com/office/drawing/2014/main" id="{8AD3C6AD-ADC0-4078-A03C-83A65E4422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74446" y="1953772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17" name="图片 116">
                  <a:extLst>
                    <a:ext uri="{FF2B5EF4-FFF2-40B4-BE49-F238E27FC236}">
                      <a16:creationId xmlns:a16="http://schemas.microsoft.com/office/drawing/2014/main" id="{6213A319-ECE6-4FB9-A8BE-3204FC18AE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74446" y="2711514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18" name="图片 117">
                  <a:extLst>
                    <a:ext uri="{FF2B5EF4-FFF2-40B4-BE49-F238E27FC236}">
                      <a16:creationId xmlns:a16="http://schemas.microsoft.com/office/drawing/2014/main" id="{ABB132F0-EF2F-454E-9B64-E70D74B0FC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74446" y="3469256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19" name="图片 118">
                  <a:extLst>
                    <a:ext uri="{FF2B5EF4-FFF2-40B4-BE49-F238E27FC236}">
                      <a16:creationId xmlns:a16="http://schemas.microsoft.com/office/drawing/2014/main" id="{C6DE982B-BA79-47BF-B9D7-954B5BA31C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74446" y="4226999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20" name="图片 119">
                  <a:extLst>
                    <a:ext uri="{FF2B5EF4-FFF2-40B4-BE49-F238E27FC236}">
                      <a16:creationId xmlns:a16="http://schemas.microsoft.com/office/drawing/2014/main" id="{EE7C5E29-6A42-4693-A577-5EB8804F24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5815" y="1953772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21" name="图片 120">
                  <a:extLst>
                    <a:ext uri="{FF2B5EF4-FFF2-40B4-BE49-F238E27FC236}">
                      <a16:creationId xmlns:a16="http://schemas.microsoft.com/office/drawing/2014/main" id="{32D051BB-51D9-49F8-B910-4A3267A72F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5815" y="2711514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22" name="图片 121">
                  <a:extLst>
                    <a:ext uri="{FF2B5EF4-FFF2-40B4-BE49-F238E27FC236}">
                      <a16:creationId xmlns:a16="http://schemas.microsoft.com/office/drawing/2014/main" id="{40B42226-AD4C-4C4E-B442-AC5EE8D83D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5815" y="3469256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24" name="图片 123">
                  <a:extLst>
                    <a:ext uri="{FF2B5EF4-FFF2-40B4-BE49-F238E27FC236}">
                      <a16:creationId xmlns:a16="http://schemas.microsoft.com/office/drawing/2014/main" id="{ECAB8256-5E1C-4D2E-853B-10C9724996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5815" y="4226999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26" name="图片 125">
                  <a:extLst>
                    <a:ext uri="{FF2B5EF4-FFF2-40B4-BE49-F238E27FC236}">
                      <a16:creationId xmlns:a16="http://schemas.microsoft.com/office/drawing/2014/main" id="{F00CFE17-3404-459F-80A1-1C941D5067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57184" y="1957861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28" name="图片 127">
                  <a:extLst>
                    <a:ext uri="{FF2B5EF4-FFF2-40B4-BE49-F238E27FC236}">
                      <a16:creationId xmlns:a16="http://schemas.microsoft.com/office/drawing/2014/main" id="{040C411F-D6E3-437B-8324-42A3E7751E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57184" y="2714240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30" name="图片 129">
                  <a:extLst>
                    <a:ext uri="{FF2B5EF4-FFF2-40B4-BE49-F238E27FC236}">
                      <a16:creationId xmlns:a16="http://schemas.microsoft.com/office/drawing/2014/main" id="{B20A7C4C-63DE-43A9-B48C-E717C59E9E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57184" y="3470619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32" name="图片 131">
                  <a:extLst>
                    <a:ext uri="{FF2B5EF4-FFF2-40B4-BE49-F238E27FC236}">
                      <a16:creationId xmlns:a16="http://schemas.microsoft.com/office/drawing/2014/main" id="{BDDE06EB-1573-4B19-BA02-8B386EEDF6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57184" y="4226999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34" name="图片 133">
                  <a:extLst>
                    <a:ext uri="{FF2B5EF4-FFF2-40B4-BE49-F238E27FC236}">
                      <a16:creationId xmlns:a16="http://schemas.microsoft.com/office/drawing/2014/main" id="{569137E6-0921-419E-8845-5019EDCF6C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48553" y="1953772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36" name="图片 135">
                  <a:extLst>
                    <a:ext uri="{FF2B5EF4-FFF2-40B4-BE49-F238E27FC236}">
                      <a16:creationId xmlns:a16="http://schemas.microsoft.com/office/drawing/2014/main" id="{FBCE2C35-F3B2-43A9-8273-1C05A52A53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48553" y="2711514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37" name="图片 136">
                  <a:extLst>
                    <a:ext uri="{FF2B5EF4-FFF2-40B4-BE49-F238E27FC236}">
                      <a16:creationId xmlns:a16="http://schemas.microsoft.com/office/drawing/2014/main" id="{59C50395-90DB-492B-883C-C0716B822D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48553" y="3469256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38" name="图片 137">
                  <a:extLst>
                    <a:ext uri="{FF2B5EF4-FFF2-40B4-BE49-F238E27FC236}">
                      <a16:creationId xmlns:a16="http://schemas.microsoft.com/office/drawing/2014/main" id="{58B2D3E9-E47E-44A6-B181-0BA0C26283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48553" y="4226999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39" name="图片 138">
                  <a:extLst>
                    <a:ext uri="{FF2B5EF4-FFF2-40B4-BE49-F238E27FC236}">
                      <a16:creationId xmlns:a16="http://schemas.microsoft.com/office/drawing/2014/main" id="{DE818312-FA5B-4DCB-B294-78770F59B8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39922" y="1953771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40" name="图片 139">
                  <a:extLst>
                    <a:ext uri="{FF2B5EF4-FFF2-40B4-BE49-F238E27FC236}">
                      <a16:creationId xmlns:a16="http://schemas.microsoft.com/office/drawing/2014/main" id="{EE23D296-FBBE-4F6C-BD57-2DB3CB87BB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39922" y="4226999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41" name="图片 140">
                  <a:extLst>
                    <a:ext uri="{FF2B5EF4-FFF2-40B4-BE49-F238E27FC236}">
                      <a16:creationId xmlns:a16="http://schemas.microsoft.com/office/drawing/2014/main" id="{22D80BD8-A467-43B8-8870-52B6338A2B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39922" y="2711514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42" name="图片 141">
                  <a:extLst>
                    <a:ext uri="{FF2B5EF4-FFF2-40B4-BE49-F238E27FC236}">
                      <a16:creationId xmlns:a16="http://schemas.microsoft.com/office/drawing/2014/main" id="{F3594496-4AB3-47CD-9F65-6806FAD14D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39922" y="3469256"/>
                  <a:ext cx="720000" cy="720000"/>
                </a:xfrm>
                <a:prstGeom prst="rect">
                  <a:avLst/>
                </a:prstGeom>
              </p:spPr>
            </p:pic>
          </p:grpSp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90D7DE09-08B3-41DC-A704-DEC5EE386DC2}"/>
                  </a:ext>
                </a:extLst>
              </p:cNvPr>
              <p:cNvSpPr txBox="1"/>
              <p:nvPr/>
            </p:nvSpPr>
            <p:spPr>
              <a:xfrm>
                <a:off x="4078217" y="964068"/>
                <a:ext cx="6174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Input</a:t>
                </a:r>
                <a:endParaRPr lang="zh-CN" altLang="en-US" sz="1400" b="1" dirty="0"/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15653DA2-61D8-4826-A949-FD3B43B39C23}"/>
                </a:ext>
              </a:extLst>
            </p:cNvPr>
            <p:cNvGrpSpPr/>
            <p:nvPr/>
          </p:nvGrpSpPr>
          <p:grpSpPr>
            <a:xfrm>
              <a:off x="6426871" y="963502"/>
              <a:ext cx="3780000" cy="1748343"/>
              <a:chOff x="6613907" y="963502"/>
              <a:chExt cx="3780000" cy="1748343"/>
            </a:xfrm>
          </p:grpSpPr>
          <p:grpSp>
            <p:nvGrpSpPr>
              <p:cNvPr id="144" name="组合 143">
                <a:extLst>
                  <a:ext uri="{FF2B5EF4-FFF2-40B4-BE49-F238E27FC236}">
                    <a16:creationId xmlns:a16="http://schemas.microsoft.com/office/drawing/2014/main" id="{0D0FBC00-0016-489B-92BB-1F520CFA63D0}"/>
                  </a:ext>
                </a:extLst>
              </p:cNvPr>
              <p:cNvGrpSpPr/>
              <p:nvPr/>
            </p:nvGrpSpPr>
            <p:grpSpPr>
              <a:xfrm>
                <a:off x="6613907" y="1271845"/>
                <a:ext cx="3780000" cy="1440000"/>
                <a:chOff x="2117601" y="1953771"/>
                <a:chExt cx="7842321" cy="2993228"/>
              </a:xfrm>
            </p:grpSpPr>
            <p:pic>
              <p:nvPicPr>
                <p:cNvPr id="145" name="图片 144">
                  <a:extLst>
                    <a:ext uri="{FF2B5EF4-FFF2-40B4-BE49-F238E27FC236}">
                      <a16:creationId xmlns:a16="http://schemas.microsoft.com/office/drawing/2014/main" id="{6E82B351-C082-4A71-A40D-6D61186882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17601" y="1953772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46" name="图片 145">
                  <a:extLst>
                    <a:ext uri="{FF2B5EF4-FFF2-40B4-BE49-F238E27FC236}">
                      <a16:creationId xmlns:a16="http://schemas.microsoft.com/office/drawing/2014/main" id="{BE76F9A8-0C70-4385-8CED-8734682C3D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17601" y="2711514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47" name="图片 146">
                  <a:extLst>
                    <a:ext uri="{FF2B5EF4-FFF2-40B4-BE49-F238E27FC236}">
                      <a16:creationId xmlns:a16="http://schemas.microsoft.com/office/drawing/2014/main" id="{EBF2BB21-D0D7-4BCB-A934-6F92A5FD77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17601" y="3469256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48" name="图片 147">
                  <a:extLst>
                    <a:ext uri="{FF2B5EF4-FFF2-40B4-BE49-F238E27FC236}">
                      <a16:creationId xmlns:a16="http://schemas.microsoft.com/office/drawing/2014/main" id="{1E00DA67-6649-4D91-A04E-2788B3BCFA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17601" y="4226999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49" name="图片 148">
                  <a:extLst>
                    <a:ext uri="{FF2B5EF4-FFF2-40B4-BE49-F238E27FC236}">
                      <a16:creationId xmlns:a16="http://schemas.microsoft.com/office/drawing/2014/main" id="{8C745C19-7EA2-4E4C-AEA7-A5FAAC1233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08970" y="1953772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50" name="图片 149">
                  <a:extLst>
                    <a:ext uri="{FF2B5EF4-FFF2-40B4-BE49-F238E27FC236}">
                      <a16:creationId xmlns:a16="http://schemas.microsoft.com/office/drawing/2014/main" id="{AB794A1A-511A-4F94-BD91-D5900BF2F3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08970" y="2711514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51" name="图片 150">
                  <a:extLst>
                    <a:ext uri="{FF2B5EF4-FFF2-40B4-BE49-F238E27FC236}">
                      <a16:creationId xmlns:a16="http://schemas.microsoft.com/office/drawing/2014/main" id="{C7449A5C-855B-41B5-BE2E-AA2FABAD40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08970" y="4226999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52" name="图片 151">
                  <a:extLst>
                    <a:ext uri="{FF2B5EF4-FFF2-40B4-BE49-F238E27FC236}">
                      <a16:creationId xmlns:a16="http://schemas.microsoft.com/office/drawing/2014/main" id="{B83B1D60-AD58-448E-910B-A94598CB6D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08970" y="3469256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53" name="图片 152">
                  <a:extLst>
                    <a:ext uri="{FF2B5EF4-FFF2-40B4-BE49-F238E27FC236}">
                      <a16:creationId xmlns:a16="http://schemas.microsoft.com/office/drawing/2014/main" id="{3BE43407-1895-494E-AF80-1D7A5FF271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00339" y="1953772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55" name="图片 154">
                  <a:extLst>
                    <a:ext uri="{FF2B5EF4-FFF2-40B4-BE49-F238E27FC236}">
                      <a16:creationId xmlns:a16="http://schemas.microsoft.com/office/drawing/2014/main" id="{68F1A28D-C824-4231-AE5E-D341FE2A25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00339" y="2711514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57" name="图片 156">
                  <a:extLst>
                    <a:ext uri="{FF2B5EF4-FFF2-40B4-BE49-F238E27FC236}">
                      <a16:creationId xmlns:a16="http://schemas.microsoft.com/office/drawing/2014/main" id="{8030581A-E845-4C72-A4F7-CB17444AAD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00339" y="3469256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59" name="图片 158">
                  <a:extLst>
                    <a:ext uri="{FF2B5EF4-FFF2-40B4-BE49-F238E27FC236}">
                      <a16:creationId xmlns:a16="http://schemas.microsoft.com/office/drawing/2014/main" id="{771E0D77-5957-4A69-8FB2-2120BD1AC3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00339" y="4226999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60" name="图片 159">
                  <a:extLst>
                    <a:ext uri="{FF2B5EF4-FFF2-40B4-BE49-F238E27FC236}">
                      <a16:creationId xmlns:a16="http://schemas.microsoft.com/office/drawing/2014/main" id="{D4B35311-649E-4CE4-B242-44C11A4E13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91708" y="1953772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61" name="图片 160">
                  <a:extLst>
                    <a:ext uri="{FF2B5EF4-FFF2-40B4-BE49-F238E27FC236}">
                      <a16:creationId xmlns:a16="http://schemas.microsoft.com/office/drawing/2014/main" id="{249402DC-1DB5-40AC-823C-096AAC3E8B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91708" y="2711514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62" name="图片 161">
                  <a:extLst>
                    <a:ext uri="{FF2B5EF4-FFF2-40B4-BE49-F238E27FC236}">
                      <a16:creationId xmlns:a16="http://schemas.microsoft.com/office/drawing/2014/main" id="{713F4740-D7A2-4DC6-AA53-0AED9645FC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91708" y="3469256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63" name="图片 162">
                  <a:extLst>
                    <a:ext uri="{FF2B5EF4-FFF2-40B4-BE49-F238E27FC236}">
                      <a16:creationId xmlns:a16="http://schemas.microsoft.com/office/drawing/2014/main" id="{6BD07313-62D4-46BD-A783-252D55D4EC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91708" y="4226999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64" name="图片 163">
                  <a:extLst>
                    <a:ext uri="{FF2B5EF4-FFF2-40B4-BE49-F238E27FC236}">
                      <a16:creationId xmlns:a16="http://schemas.microsoft.com/office/drawing/2014/main" id="{99C3B804-7B65-43DD-A959-CD226F411B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83077" y="1953772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65" name="图片 164">
                  <a:extLst>
                    <a:ext uri="{FF2B5EF4-FFF2-40B4-BE49-F238E27FC236}">
                      <a16:creationId xmlns:a16="http://schemas.microsoft.com/office/drawing/2014/main" id="{D88DE6BB-50E7-4E05-B66F-719D0028B3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83077" y="2711514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66" name="图片 165">
                  <a:extLst>
                    <a:ext uri="{FF2B5EF4-FFF2-40B4-BE49-F238E27FC236}">
                      <a16:creationId xmlns:a16="http://schemas.microsoft.com/office/drawing/2014/main" id="{AC746189-BF5A-4B30-909D-EB6823E1AE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83077" y="3469256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67" name="图片 166">
                  <a:extLst>
                    <a:ext uri="{FF2B5EF4-FFF2-40B4-BE49-F238E27FC236}">
                      <a16:creationId xmlns:a16="http://schemas.microsoft.com/office/drawing/2014/main" id="{BBD9F354-3E1D-4805-A7E5-87261DF501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83077" y="4226999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68" name="图片 167">
                  <a:extLst>
                    <a:ext uri="{FF2B5EF4-FFF2-40B4-BE49-F238E27FC236}">
                      <a16:creationId xmlns:a16="http://schemas.microsoft.com/office/drawing/2014/main" id="{1B71C938-5117-4A42-ACBA-C85DF8759C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74446" y="1953772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69" name="图片 168">
                  <a:extLst>
                    <a:ext uri="{FF2B5EF4-FFF2-40B4-BE49-F238E27FC236}">
                      <a16:creationId xmlns:a16="http://schemas.microsoft.com/office/drawing/2014/main" id="{61F75932-E76A-48C4-A89F-93DF49D2AE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74446" y="2711514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70" name="图片 169">
                  <a:extLst>
                    <a:ext uri="{FF2B5EF4-FFF2-40B4-BE49-F238E27FC236}">
                      <a16:creationId xmlns:a16="http://schemas.microsoft.com/office/drawing/2014/main" id="{608EB715-AB03-4956-8B5F-218DEA9AE3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74446" y="3469256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71" name="图片 170">
                  <a:extLst>
                    <a:ext uri="{FF2B5EF4-FFF2-40B4-BE49-F238E27FC236}">
                      <a16:creationId xmlns:a16="http://schemas.microsoft.com/office/drawing/2014/main" id="{76503E4A-AB75-4679-9A9D-929E87119A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74446" y="4226999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72" name="图片 171">
                  <a:extLst>
                    <a:ext uri="{FF2B5EF4-FFF2-40B4-BE49-F238E27FC236}">
                      <a16:creationId xmlns:a16="http://schemas.microsoft.com/office/drawing/2014/main" id="{48FC4D99-E445-4AF3-BD1A-7D9B880BE0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5815" y="1953772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73" name="图片 172">
                  <a:extLst>
                    <a:ext uri="{FF2B5EF4-FFF2-40B4-BE49-F238E27FC236}">
                      <a16:creationId xmlns:a16="http://schemas.microsoft.com/office/drawing/2014/main" id="{FF016006-1CDC-407C-BCE0-F7D06576AC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5815" y="2711514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74" name="图片 173">
                  <a:extLst>
                    <a:ext uri="{FF2B5EF4-FFF2-40B4-BE49-F238E27FC236}">
                      <a16:creationId xmlns:a16="http://schemas.microsoft.com/office/drawing/2014/main" id="{FE563958-2952-4F2A-9901-0E93313433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5815" y="3469256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75" name="图片 174">
                  <a:extLst>
                    <a:ext uri="{FF2B5EF4-FFF2-40B4-BE49-F238E27FC236}">
                      <a16:creationId xmlns:a16="http://schemas.microsoft.com/office/drawing/2014/main" id="{E2280AA0-2371-4165-8654-AA377D4354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5815" y="4226999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76" name="图片 175">
                  <a:extLst>
                    <a:ext uri="{FF2B5EF4-FFF2-40B4-BE49-F238E27FC236}">
                      <a16:creationId xmlns:a16="http://schemas.microsoft.com/office/drawing/2014/main" id="{8821D85D-3E5A-494D-B41A-784976155E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57184" y="1957861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77" name="图片 176">
                  <a:extLst>
                    <a:ext uri="{FF2B5EF4-FFF2-40B4-BE49-F238E27FC236}">
                      <a16:creationId xmlns:a16="http://schemas.microsoft.com/office/drawing/2014/main" id="{AD37F881-C88A-431C-B018-25876D3E65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57184" y="2714240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78" name="图片 177">
                  <a:extLst>
                    <a:ext uri="{FF2B5EF4-FFF2-40B4-BE49-F238E27FC236}">
                      <a16:creationId xmlns:a16="http://schemas.microsoft.com/office/drawing/2014/main" id="{911AE89E-D72E-4FC9-BBA1-C93A7E2A62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57184" y="3470619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79" name="图片 178">
                  <a:extLst>
                    <a:ext uri="{FF2B5EF4-FFF2-40B4-BE49-F238E27FC236}">
                      <a16:creationId xmlns:a16="http://schemas.microsoft.com/office/drawing/2014/main" id="{EDD8D47C-446A-42C6-9F65-707C308C2A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57184" y="4226999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80" name="图片 179">
                  <a:extLst>
                    <a:ext uri="{FF2B5EF4-FFF2-40B4-BE49-F238E27FC236}">
                      <a16:creationId xmlns:a16="http://schemas.microsoft.com/office/drawing/2014/main" id="{A77624B1-01BD-41D9-B9B6-64A9E768F1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48553" y="1953772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81" name="图片 180">
                  <a:extLst>
                    <a:ext uri="{FF2B5EF4-FFF2-40B4-BE49-F238E27FC236}">
                      <a16:creationId xmlns:a16="http://schemas.microsoft.com/office/drawing/2014/main" id="{8E1E3617-1916-40D0-9814-FB86809BE1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48553" y="2711514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82" name="图片 181">
                  <a:extLst>
                    <a:ext uri="{FF2B5EF4-FFF2-40B4-BE49-F238E27FC236}">
                      <a16:creationId xmlns:a16="http://schemas.microsoft.com/office/drawing/2014/main" id="{47F5BFCA-A881-4B31-AF81-D778CB6AB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48553" y="3469256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83" name="图片 182">
                  <a:extLst>
                    <a:ext uri="{FF2B5EF4-FFF2-40B4-BE49-F238E27FC236}">
                      <a16:creationId xmlns:a16="http://schemas.microsoft.com/office/drawing/2014/main" id="{AF5CFF26-D49F-4B84-89EB-7BEA7E38FD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48553" y="4226999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84" name="图片 183">
                  <a:extLst>
                    <a:ext uri="{FF2B5EF4-FFF2-40B4-BE49-F238E27FC236}">
                      <a16:creationId xmlns:a16="http://schemas.microsoft.com/office/drawing/2014/main" id="{B81C4354-8C23-4411-8361-5809B8AC88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39922" y="1953771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85" name="图片 184">
                  <a:extLst>
                    <a:ext uri="{FF2B5EF4-FFF2-40B4-BE49-F238E27FC236}">
                      <a16:creationId xmlns:a16="http://schemas.microsoft.com/office/drawing/2014/main" id="{27A3EAEE-44E6-4345-BB64-52E1423626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39922" y="4226999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86" name="图片 185">
                  <a:extLst>
                    <a:ext uri="{FF2B5EF4-FFF2-40B4-BE49-F238E27FC236}">
                      <a16:creationId xmlns:a16="http://schemas.microsoft.com/office/drawing/2014/main" id="{44271B7C-9DBB-400D-A166-37C0E6F603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39922" y="2711514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87" name="图片 186">
                  <a:extLst>
                    <a:ext uri="{FF2B5EF4-FFF2-40B4-BE49-F238E27FC236}">
                      <a16:creationId xmlns:a16="http://schemas.microsoft.com/office/drawing/2014/main" id="{E5447591-10B2-4C38-95BB-B7645BB203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39922" y="3469256"/>
                  <a:ext cx="720000" cy="720000"/>
                </a:xfrm>
                <a:prstGeom prst="rect">
                  <a:avLst/>
                </a:prstGeom>
              </p:spPr>
            </p:pic>
          </p:grpSp>
          <p:sp>
            <p:nvSpPr>
              <p:cNvPr id="188" name="文本框 187">
                <a:extLst>
                  <a:ext uri="{FF2B5EF4-FFF2-40B4-BE49-F238E27FC236}">
                    <a16:creationId xmlns:a16="http://schemas.microsoft.com/office/drawing/2014/main" id="{9730D8DB-A7A5-47A8-99D1-FD56EB122279}"/>
                  </a:ext>
                </a:extLst>
              </p:cNvPr>
              <p:cNvSpPr txBox="1"/>
              <p:nvPr/>
            </p:nvSpPr>
            <p:spPr>
              <a:xfrm>
                <a:off x="7998058" y="963502"/>
                <a:ext cx="12859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Ground Truth</a:t>
                </a:r>
                <a:endParaRPr lang="zh-CN" altLang="en-US" sz="1400" b="1" dirty="0"/>
              </a:p>
            </p:txBody>
          </p:sp>
        </p:grpSp>
        <p:grpSp>
          <p:nvGrpSpPr>
            <p:cNvPr id="189" name="组合 188">
              <a:extLst>
                <a:ext uri="{FF2B5EF4-FFF2-40B4-BE49-F238E27FC236}">
                  <a16:creationId xmlns:a16="http://schemas.microsoft.com/office/drawing/2014/main" id="{C3B31708-A780-4D86-B835-ECDE2BC4A9E8}"/>
                </a:ext>
              </a:extLst>
            </p:cNvPr>
            <p:cNvGrpSpPr/>
            <p:nvPr/>
          </p:nvGrpSpPr>
          <p:grpSpPr>
            <a:xfrm>
              <a:off x="2465111" y="3108712"/>
              <a:ext cx="3780000" cy="1440000"/>
              <a:chOff x="2117601" y="1953771"/>
              <a:chExt cx="7842321" cy="2993228"/>
            </a:xfrm>
          </p:grpSpPr>
          <p:pic>
            <p:nvPicPr>
              <p:cNvPr id="190" name="图片 189">
                <a:extLst>
                  <a:ext uri="{FF2B5EF4-FFF2-40B4-BE49-F238E27FC236}">
                    <a16:creationId xmlns:a16="http://schemas.microsoft.com/office/drawing/2014/main" id="{37519D7F-D64D-43EE-B598-1BDC9667B4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7601" y="1953772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191" name="图片 190">
                <a:extLst>
                  <a:ext uri="{FF2B5EF4-FFF2-40B4-BE49-F238E27FC236}">
                    <a16:creationId xmlns:a16="http://schemas.microsoft.com/office/drawing/2014/main" id="{A96DAE76-F4AC-401E-8BB7-E80257ADBE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7601" y="2711514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192" name="图片 191">
                <a:extLst>
                  <a:ext uri="{FF2B5EF4-FFF2-40B4-BE49-F238E27FC236}">
                    <a16:creationId xmlns:a16="http://schemas.microsoft.com/office/drawing/2014/main" id="{6762C230-73B2-4DC9-BF34-4978BC6228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7601" y="3469256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193" name="图片 192">
                <a:extLst>
                  <a:ext uri="{FF2B5EF4-FFF2-40B4-BE49-F238E27FC236}">
                    <a16:creationId xmlns:a16="http://schemas.microsoft.com/office/drawing/2014/main" id="{6807388B-27CB-45C0-B6D2-4D6364653B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7601" y="4226999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194" name="图片 193">
                <a:extLst>
                  <a:ext uri="{FF2B5EF4-FFF2-40B4-BE49-F238E27FC236}">
                    <a16:creationId xmlns:a16="http://schemas.microsoft.com/office/drawing/2014/main" id="{A5ACDA56-3B4A-4CED-B8DD-DDF0802F00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8970" y="1953772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195" name="图片 194">
                <a:extLst>
                  <a:ext uri="{FF2B5EF4-FFF2-40B4-BE49-F238E27FC236}">
                    <a16:creationId xmlns:a16="http://schemas.microsoft.com/office/drawing/2014/main" id="{E2CD4CC7-A280-4383-89B2-0D14DE1521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8970" y="2711514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196" name="图片 195">
                <a:extLst>
                  <a:ext uri="{FF2B5EF4-FFF2-40B4-BE49-F238E27FC236}">
                    <a16:creationId xmlns:a16="http://schemas.microsoft.com/office/drawing/2014/main" id="{F77F77FD-C944-4F18-AD30-FBCE24B5A7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8970" y="4226999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197" name="图片 196">
                <a:extLst>
                  <a:ext uri="{FF2B5EF4-FFF2-40B4-BE49-F238E27FC236}">
                    <a16:creationId xmlns:a16="http://schemas.microsoft.com/office/drawing/2014/main" id="{5C4A4620-4942-404E-BE6E-82D70C1899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8970" y="3469256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198" name="图片 197">
                <a:extLst>
                  <a:ext uri="{FF2B5EF4-FFF2-40B4-BE49-F238E27FC236}">
                    <a16:creationId xmlns:a16="http://schemas.microsoft.com/office/drawing/2014/main" id="{34955BBF-E673-4463-A4AB-E18A7BBC11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00339" y="1953772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199" name="图片 198">
                <a:extLst>
                  <a:ext uri="{FF2B5EF4-FFF2-40B4-BE49-F238E27FC236}">
                    <a16:creationId xmlns:a16="http://schemas.microsoft.com/office/drawing/2014/main" id="{2D0B8DBA-746D-48A7-8BDD-D3E3EFB5E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00339" y="2711514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200" name="图片 199">
                <a:extLst>
                  <a:ext uri="{FF2B5EF4-FFF2-40B4-BE49-F238E27FC236}">
                    <a16:creationId xmlns:a16="http://schemas.microsoft.com/office/drawing/2014/main" id="{F725C257-AF72-4D1E-8210-D27D4F1326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00339" y="3469256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201" name="图片 200">
                <a:extLst>
                  <a:ext uri="{FF2B5EF4-FFF2-40B4-BE49-F238E27FC236}">
                    <a16:creationId xmlns:a16="http://schemas.microsoft.com/office/drawing/2014/main" id="{25F97F9B-C527-4BFB-B32D-9CAF06C8CF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00339" y="4226999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202" name="图片 201">
                <a:extLst>
                  <a:ext uri="{FF2B5EF4-FFF2-40B4-BE49-F238E27FC236}">
                    <a16:creationId xmlns:a16="http://schemas.microsoft.com/office/drawing/2014/main" id="{72D32550-2B6D-4840-88FE-78A0C98861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91708" y="1953772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203" name="图片 202">
                <a:extLst>
                  <a:ext uri="{FF2B5EF4-FFF2-40B4-BE49-F238E27FC236}">
                    <a16:creationId xmlns:a16="http://schemas.microsoft.com/office/drawing/2014/main" id="{48E23AEF-CC28-4112-9A3A-13CF41AAFF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91708" y="2711514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204" name="图片 203">
                <a:extLst>
                  <a:ext uri="{FF2B5EF4-FFF2-40B4-BE49-F238E27FC236}">
                    <a16:creationId xmlns:a16="http://schemas.microsoft.com/office/drawing/2014/main" id="{59647E58-4366-4DE6-80E8-E41E37A71C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91708" y="3469256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205" name="图片 204">
                <a:extLst>
                  <a:ext uri="{FF2B5EF4-FFF2-40B4-BE49-F238E27FC236}">
                    <a16:creationId xmlns:a16="http://schemas.microsoft.com/office/drawing/2014/main" id="{BDE00A88-9ABC-4E79-9DBE-08694AB5F1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91708" y="4226999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206" name="图片 205">
                <a:extLst>
                  <a:ext uri="{FF2B5EF4-FFF2-40B4-BE49-F238E27FC236}">
                    <a16:creationId xmlns:a16="http://schemas.microsoft.com/office/drawing/2014/main" id="{FE732F34-10CA-4115-9102-838F49EB6F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83077" y="1953772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207" name="图片 206">
                <a:extLst>
                  <a:ext uri="{FF2B5EF4-FFF2-40B4-BE49-F238E27FC236}">
                    <a16:creationId xmlns:a16="http://schemas.microsoft.com/office/drawing/2014/main" id="{057ED5DD-50DA-4B6F-9B2C-120F755D1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83077" y="2711514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208" name="图片 207">
                <a:extLst>
                  <a:ext uri="{FF2B5EF4-FFF2-40B4-BE49-F238E27FC236}">
                    <a16:creationId xmlns:a16="http://schemas.microsoft.com/office/drawing/2014/main" id="{79B35D1E-7AEA-48B1-BB82-B37569FF2C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83077" y="3469256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209" name="图片 208">
                <a:extLst>
                  <a:ext uri="{FF2B5EF4-FFF2-40B4-BE49-F238E27FC236}">
                    <a16:creationId xmlns:a16="http://schemas.microsoft.com/office/drawing/2014/main" id="{06CDBFDB-572E-41A3-A262-5A7B97D095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83077" y="4226999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210" name="图片 209">
                <a:extLst>
                  <a:ext uri="{FF2B5EF4-FFF2-40B4-BE49-F238E27FC236}">
                    <a16:creationId xmlns:a16="http://schemas.microsoft.com/office/drawing/2014/main" id="{E62CEDAB-9519-40E4-A692-662A6FC92F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4446" y="1953772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211" name="图片 210">
                <a:extLst>
                  <a:ext uri="{FF2B5EF4-FFF2-40B4-BE49-F238E27FC236}">
                    <a16:creationId xmlns:a16="http://schemas.microsoft.com/office/drawing/2014/main" id="{FEBACE6D-145E-4ABA-9104-D0EB2D5BBE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4446" y="2711514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212" name="图片 211">
                <a:extLst>
                  <a:ext uri="{FF2B5EF4-FFF2-40B4-BE49-F238E27FC236}">
                    <a16:creationId xmlns:a16="http://schemas.microsoft.com/office/drawing/2014/main" id="{02B1F976-A4B0-4A98-A586-B54855CBBD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4446" y="3469256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213" name="图片 212">
                <a:extLst>
                  <a:ext uri="{FF2B5EF4-FFF2-40B4-BE49-F238E27FC236}">
                    <a16:creationId xmlns:a16="http://schemas.microsoft.com/office/drawing/2014/main" id="{1C85C167-CE4C-4457-B93B-65A7727CCE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4446" y="4226999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214" name="图片 213">
                <a:extLst>
                  <a:ext uri="{FF2B5EF4-FFF2-40B4-BE49-F238E27FC236}">
                    <a16:creationId xmlns:a16="http://schemas.microsoft.com/office/drawing/2014/main" id="{95C56A00-CF85-4FFA-8D6F-F9443BFB02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65815" y="1953772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215" name="图片 214">
                <a:extLst>
                  <a:ext uri="{FF2B5EF4-FFF2-40B4-BE49-F238E27FC236}">
                    <a16:creationId xmlns:a16="http://schemas.microsoft.com/office/drawing/2014/main" id="{56D13EE7-CAEA-4EC8-99AF-5292034BF2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65815" y="2711514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216" name="图片 215">
                <a:extLst>
                  <a:ext uri="{FF2B5EF4-FFF2-40B4-BE49-F238E27FC236}">
                    <a16:creationId xmlns:a16="http://schemas.microsoft.com/office/drawing/2014/main" id="{A3504C11-E3EE-4D6F-A35A-0D1449572E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65815" y="3469256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217" name="图片 216">
                <a:extLst>
                  <a:ext uri="{FF2B5EF4-FFF2-40B4-BE49-F238E27FC236}">
                    <a16:creationId xmlns:a16="http://schemas.microsoft.com/office/drawing/2014/main" id="{209558D8-5408-4DA9-ACAA-1DAC295D2D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65815" y="4226999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218" name="图片 217">
                <a:extLst>
                  <a:ext uri="{FF2B5EF4-FFF2-40B4-BE49-F238E27FC236}">
                    <a16:creationId xmlns:a16="http://schemas.microsoft.com/office/drawing/2014/main" id="{FBDC3F08-7BA4-4184-AA6A-106F563B11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7184" y="1957861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219" name="图片 218">
                <a:extLst>
                  <a:ext uri="{FF2B5EF4-FFF2-40B4-BE49-F238E27FC236}">
                    <a16:creationId xmlns:a16="http://schemas.microsoft.com/office/drawing/2014/main" id="{393C0AA7-71B3-4716-B577-DF620A1D30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7184" y="2714240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220" name="图片 219">
                <a:extLst>
                  <a:ext uri="{FF2B5EF4-FFF2-40B4-BE49-F238E27FC236}">
                    <a16:creationId xmlns:a16="http://schemas.microsoft.com/office/drawing/2014/main" id="{09163275-A0B0-475A-9989-B784E2AA16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7184" y="3470619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221" name="图片 220">
                <a:extLst>
                  <a:ext uri="{FF2B5EF4-FFF2-40B4-BE49-F238E27FC236}">
                    <a16:creationId xmlns:a16="http://schemas.microsoft.com/office/drawing/2014/main" id="{5C29F72C-B1FE-4D32-8EA8-0CBA77E2B0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7184" y="4226999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222" name="图片 221">
                <a:extLst>
                  <a:ext uri="{FF2B5EF4-FFF2-40B4-BE49-F238E27FC236}">
                    <a16:creationId xmlns:a16="http://schemas.microsoft.com/office/drawing/2014/main" id="{A9FBEE66-632C-4DBD-8F7E-B093C56507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48553" y="1953772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223" name="图片 222">
                <a:extLst>
                  <a:ext uri="{FF2B5EF4-FFF2-40B4-BE49-F238E27FC236}">
                    <a16:creationId xmlns:a16="http://schemas.microsoft.com/office/drawing/2014/main" id="{46E5257B-3986-4D8F-8C84-904B018D1F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48553" y="2711514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224" name="图片 223">
                <a:extLst>
                  <a:ext uri="{FF2B5EF4-FFF2-40B4-BE49-F238E27FC236}">
                    <a16:creationId xmlns:a16="http://schemas.microsoft.com/office/drawing/2014/main" id="{2D346DC1-DF4F-48BD-969A-3B5079C2D1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48553" y="3469256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225" name="图片 224">
                <a:extLst>
                  <a:ext uri="{FF2B5EF4-FFF2-40B4-BE49-F238E27FC236}">
                    <a16:creationId xmlns:a16="http://schemas.microsoft.com/office/drawing/2014/main" id="{03B7C940-CE34-48B3-A3B4-12B7A1901D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48553" y="4226999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226" name="图片 225">
                <a:extLst>
                  <a:ext uri="{FF2B5EF4-FFF2-40B4-BE49-F238E27FC236}">
                    <a16:creationId xmlns:a16="http://schemas.microsoft.com/office/drawing/2014/main" id="{0555A16C-5A99-429E-8233-10D3B1D9BA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39922" y="1953771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227" name="图片 226">
                <a:extLst>
                  <a:ext uri="{FF2B5EF4-FFF2-40B4-BE49-F238E27FC236}">
                    <a16:creationId xmlns:a16="http://schemas.microsoft.com/office/drawing/2014/main" id="{D69401BD-6E26-49FC-B913-00A2B49A2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39922" y="4226999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228" name="图片 227">
                <a:extLst>
                  <a:ext uri="{FF2B5EF4-FFF2-40B4-BE49-F238E27FC236}">
                    <a16:creationId xmlns:a16="http://schemas.microsoft.com/office/drawing/2014/main" id="{8B423BA4-3D78-4096-8871-67075FFB8F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39922" y="2711514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229" name="图片 228">
                <a:extLst>
                  <a:ext uri="{FF2B5EF4-FFF2-40B4-BE49-F238E27FC236}">
                    <a16:creationId xmlns:a16="http://schemas.microsoft.com/office/drawing/2014/main" id="{A7AE9499-BCFE-4AE1-BCD2-D6F5B1A57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39922" y="3469256"/>
                <a:ext cx="720000" cy="720000"/>
              </a:xfrm>
              <a:prstGeom prst="rect">
                <a:avLst/>
              </a:prstGeom>
            </p:spPr>
          </p:pic>
        </p:grpSp>
        <p:sp>
          <p:nvSpPr>
            <p:cNvPr id="230" name="文本框 229">
              <a:extLst>
                <a:ext uri="{FF2B5EF4-FFF2-40B4-BE49-F238E27FC236}">
                  <a16:creationId xmlns:a16="http://schemas.microsoft.com/office/drawing/2014/main" id="{37A51179-4B14-44C5-805B-D9BBDA3F2271}"/>
                </a:ext>
              </a:extLst>
            </p:cNvPr>
            <p:cNvSpPr txBox="1"/>
            <p:nvPr/>
          </p:nvSpPr>
          <p:spPr>
            <a:xfrm>
              <a:off x="4068382" y="2805595"/>
              <a:ext cx="5725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/>
                <a:t>RNN</a:t>
              </a:r>
              <a:endParaRPr lang="zh-CN" altLang="en-US" sz="1400" b="1" dirty="0"/>
            </a:p>
          </p:txBody>
        </p:sp>
        <p:sp>
          <p:nvSpPr>
            <p:cNvPr id="233" name="文本框 232">
              <a:extLst>
                <a:ext uri="{FF2B5EF4-FFF2-40B4-BE49-F238E27FC236}">
                  <a16:creationId xmlns:a16="http://schemas.microsoft.com/office/drawing/2014/main" id="{DAC8F644-1F52-4C4E-928F-C6C46C3B604A}"/>
                </a:ext>
              </a:extLst>
            </p:cNvPr>
            <p:cNvSpPr txBox="1"/>
            <p:nvPr/>
          </p:nvSpPr>
          <p:spPr>
            <a:xfrm>
              <a:off x="4033712" y="4596207"/>
              <a:ext cx="548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/>
                <a:t>GRU</a:t>
              </a:r>
              <a:endParaRPr lang="zh-CN" altLang="en-US" sz="1400" b="1" dirty="0"/>
            </a:p>
          </p:txBody>
        </p:sp>
        <p:grpSp>
          <p:nvGrpSpPr>
            <p:cNvPr id="292" name="组合 291">
              <a:extLst>
                <a:ext uri="{FF2B5EF4-FFF2-40B4-BE49-F238E27FC236}">
                  <a16:creationId xmlns:a16="http://schemas.microsoft.com/office/drawing/2014/main" id="{863516E9-3614-4422-9131-C44E5F653553}"/>
                </a:ext>
              </a:extLst>
            </p:cNvPr>
            <p:cNvGrpSpPr/>
            <p:nvPr/>
          </p:nvGrpSpPr>
          <p:grpSpPr>
            <a:xfrm>
              <a:off x="2482311" y="4903984"/>
              <a:ext cx="3780000" cy="1440000"/>
              <a:chOff x="2117601" y="1953771"/>
              <a:chExt cx="7842321" cy="2993228"/>
            </a:xfrm>
          </p:grpSpPr>
          <p:pic>
            <p:nvPicPr>
              <p:cNvPr id="293" name="图片 292">
                <a:extLst>
                  <a:ext uri="{FF2B5EF4-FFF2-40B4-BE49-F238E27FC236}">
                    <a16:creationId xmlns:a16="http://schemas.microsoft.com/office/drawing/2014/main" id="{03BF106F-9661-4B8E-B71C-043C938ADB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7601" y="1953772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294" name="图片 293">
                <a:extLst>
                  <a:ext uri="{FF2B5EF4-FFF2-40B4-BE49-F238E27FC236}">
                    <a16:creationId xmlns:a16="http://schemas.microsoft.com/office/drawing/2014/main" id="{545F36FC-426E-4A5A-A645-7F72BAA7BD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7601" y="2711514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295" name="图片 294">
                <a:extLst>
                  <a:ext uri="{FF2B5EF4-FFF2-40B4-BE49-F238E27FC236}">
                    <a16:creationId xmlns:a16="http://schemas.microsoft.com/office/drawing/2014/main" id="{0359A2D2-ACA8-4980-8F12-947A9491C6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7601" y="3469256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296" name="图片 295">
                <a:extLst>
                  <a:ext uri="{FF2B5EF4-FFF2-40B4-BE49-F238E27FC236}">
                    <a16:creationId xmlns:a16="http://schemas.microsoft.com/office/drawing/2014/main" id="{E7109A71-D728-4F9F-8A3B-6E99488739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7601" y="4226999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297" name="图片 296">
                <a:extLst>
                  <a:ext uri="{FF2B5EF4-FFF2-40B4-BE49-F238E27FC236}">
                    <a16:creationId xmlns:a16="http://schemas.microsoft.com/office/drawing/2014/main" id="{38523AA2-E036-4EA8-8E88-3E212A505F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8970" y="1953772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298" name="图片 297">
                <a:extLst>
                  <a:ext uri="{FF2B5EF4-FFF2-40B4-BE49-F238E27FC236}">
                    <a16:creationId xmlns:a16="http://schemas.microsoft.com/office/drawing/2014/main" id="{51066E19-0CD9-45DB-BA34-827D0900A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8970" y="2711514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299" name="图片 298">
                <a:extLst>
                  <a:ext uri="{FF2B5EF4-FFF2-40B4-BE49-F238E27FC236}">
                    <a16:creationId xmlns:a16="http://schemas.microsoft.com/office/drawing/2014/main" id="{756E5106-1A00-4CD8-B528-BADFE60913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9653" y="4226999"/>
                <a:ext cx="718635" cy="720000"/>
              </a:xfrm>
              <a:prstGeom prst="rect">
                <a:avLst/>
              </a:prstGeom>
            </p:spPr>
          </p:pic>
          <p:pic>
            <p:nvPicPr>
              <p:cNvPr id="300" name="图片 299">
                <a:extLst>
                  <a:ext uri="{FF2B5EF4-FFF2-40B4-BE49-F238E27FC236}">
                    <a16:creationId xmlns:a16="http://schemas.microsoft.com/office/drawing/2014/main" id="{B5AC97F7-AF50-4B3E-8E7A-55F6050784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8970" y="3469256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301" name="图片 300">
                <a:extLst>
                  <a:ext uri="{FF2B5EF4-FFF2-40B4-BE49-F238E27FC236}">
                    <a16:creationId xmlns:a16="http://schemas.microsoft.com/office/drawing/2014/main" id="{1650D435-DA96-4FB3-AB0F-0669E9AD2D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00339" y="1953772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302" name="图片 301">
                <a:extLst>
                  <a:ext uri="{FF2B5EF4-FFF2-40B4-BE49-F238E27FC236}">
                    <a16:creationId xmlns:a16="http://schemas.microsoft.com/office/drawing/2014/main" id="{CCB6A71F-D6B4-483F-BC8E-52375F8A09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00339" y="2711514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303" name="图片 302">
                <a:extLst>
                  <a:ext uri="{FF2B5EF4-FFF2-40B4-BE49-F238E27FC236}">
                    <a16:creationId xmlns:a16="http://schemas.microsoft.com/office/drawing/2014/main" id="{DA151569-8FD6-4C5A-9D47-6BEB75A03B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00339" y="3469256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304" name="图片 303">
                <a:extLst>
                  <a:ext uri="{FF2B5EF4-FFF2-40B4-BE49-F238E27FC236}">
                    <a16:creationId xmlns:a16="http://schemas.microsoft.com/office/drawing/2014/main" id="{4AB719A0-354B-47E2-9FC8-524730624B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00339" y="4226999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305" name="图片 304">
                <a:extLst>
                  <a:ext uri="{FF2B5EF4-FFF2-40B4-BE49-F238E27FC236}">
                    <a16:creationId xmlns:a16="http://schemas.microsoft.com/office/drawing/2014/main" id="{17B208D8-E2A8-43EB-B222-CC9555F4CD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91708" y="1953772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306" name="图片 305">
                <a:extLst>
                  <a:ext uri="{FF2B5EF4-FFF2-40B4-BE49-F238E27FC236}">
                    <a16:creationId xmlns:a16="http://schemas.microsoft.com/office/drawing/2014/main" id="{7098A8CB-A2C9-4578-BC48-6C6F7FB018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91708" y="2711514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307" name="图片 306">
                <a:extLst>
                  <a:ext uri="{FF2B5EF4-FFF2-40B4-BE49-F238E27FC236}">
                    <a16:creationId xmlns:a16="http://schemas.microsoft.com/office/drawing/2014/main" id="{05E97F67-E4B8-4A1F-AB50-91725DAB01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91708" y="3469256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308" name="图片 307">
                <a:extLst>
                  <a:ext uri="{FF2B5EF4-FFF2-40B4-BE49-F238E27FC236}">
                    <a16:creationId xmlns:a16="http://schemas.microsoft.com/office/drawing/2014/main" id="{CF5DA70B-1FDC-4108-BA0B-B8FDA7023F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91708" y="4226999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309" name="图片 308">
                <a:extLst>
                  <a:ext uri="{FF2B5EF4-FFF2-40B4-BE49-F238E27FC236}">
                    <a16:creationId xmlns:a16="http://schemas.microsoft.com/office/drawing/2014/main" id="{FDC0A0E6-35FE-493B-9CE9-BE541BF936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83077" y="1953772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310" name="图片 309">
                <a:extLst>
                  <a:ext uri="{FF2B5EF4-FFF2-40B4-BE49-F238E27FC236}">
                    <a16:creationId xmlns:a16="http://schemas.microsoft.com/office/drawing/2014/main" id="{2F8EA11E-BA13-4B03-B21F-9D07DA6436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83077" y="2711514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311" name="图片 310">
                <a:extLst>
                  <a:ext uri="{FF2B5EF4-FFF2-40B4-BE49-F238E27FC236}">
                    <a16:creationId xmlns:a16="http://schemas.microsoft.com/office/drawing/2014/main" id="{ECD50203-722A-48B0-81A7-0C26361EE4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83077" y="3469256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312" name="图片 311">
                <a:extLst>
                  <a:ext uri="{FF2B5EF4-FFF2-40B4-BE49-F238E27FC236}">
                    <a16:creationId xmlns:a16="http://schemas.microsoft.com/office/drawing/2014/main" id="{F16422EE-5074-430C-B0E3-A49CF8A57F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83760" y="4226999"/>
                <a:ext cx="718635" cy="720000"/>
              </a:xfrm>
              <a:prstGeom prst="rect">
                <a:avLst/>
              </a:prstGeom>
            </p:spPr>
          </p:pic>
          <p:pic>
            <p:nvPicPr>
              <p:cNvPr id="313" name="图片 312">
                <a:extLst>
                  <a:ext uri="{FF2B5EF4-FFF2-40B4-BE49-F238E27FC236}">
                    <a16:creationId xmlns:a16="http://schemas.microsoft.com/office/drawing/2014/main" id="{11C98519-935A-4F6A-90C8-C35855CDF5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4446" y="1953772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314" name="图片 313">
                <a:extLst>
                  <a:ext uri="{FF2B5EF4-FFF2-40B4-BE49-F238E27FC236}">
                    <a16:creationId xmlns:a16="http://schemas.microsoft.com/office/drawing/2014/main" id="{04CA1E74-87BC-4F62-BA3D-AE64EC6A2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4446" y="2711514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315" name="图片 314">
                <a:extLst>
                  <a:ext uri="{FF2B5EF4-FFF2-40B4-BE49-F238E27FC236}">
                    <a16:creationId xmlns:a16="http://schemas.microsoft.com/office/drawing/2014/main" id="{B8655D36-19CE-4306-9915-24D6EC3706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4446" y="3469256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316" name="图片 315">
                <a:extLst>
                  <a:ext uri="{FF2B5EF4-FFF2-40B4-BE49-F238E27FC236}">
                    <a16:creationId xmlns:a16="http://schemas.microsoft.com/office/drawing/2014/main" id="{CDB052D7-8E57-4B9E-9D9C-77070FD15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4446" y="4226999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317" name="图片 316">
                <a:extLst>
                  <a:ext uri="{FF2B5EF4-FFF2-40B4-BE49-F238E27FC236}">
                    <a16:creationId xmlns:a16="http://schemas.microsoft.com/office/drawing/2014/main" id="{D213D3F5-84A6-457F-B9EF-34B20005C0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65815" y="1953772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318" name="图片 317">
                <a:extLst>
                  <a:ext uri="{FF2B5EF4-FFF2-40B4-BE49-F238E27FC236}">
                    <a16:creationId xmlns:a16="http://schemas.microsoft.com/office/drawing/2014/main" id="{FC112EE4-E04A-4E34-B411-78472B27BE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65815" y="2711514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319" name="图片 318">
                <a:extLst>
                  <a:ext uri="{FF2B5EF4-FFF2-40B4-BE49-F238E27FC236}">
                    <a16:creationId xmlns:a16="http://schemas.microsoft.com/office/drawing/2014/main" id="{F58BF037-119F-48EC-A7FC-7A5554BA35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65815" y="3469256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320" name="图片 319">
                <a:extLst>
                  <a:ext uri="{FF2B5EF4-FFF2-40B4-BE49-F238E27FC236}">
                    <a16:creationId xmlns:a16="http://schemas.microsoft.com/office/drawing/2014/main" id="{4CF04830-C56A-4F6B-B4B0-D2EB0F861D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65815" y="4226999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321" name="图片 320">
                <a:extLst>
                  <a:ext uri="{FF2B5EF4-FFF2-40B4-BE49-F238E27FC236}">
                    <a16:creationId xmlns:a16="http://schemas.microsoft.com/office/drawing/2014/main" id="{6777A09C-CD34-4EB1-BCCF-61B62A90D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7184" y="1957861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322" name="图片 321">
                <a:extLst>
                  <a:ext uri="{FF2B5EF4-FFF2-40B4-BE49-F238E27FC236}">
                    <a16:creationId xmlns:a16="http://schemas.microsoft.com/office/drawing/2014/main" id="{33B3FCAF-87C7-4D31-8D82-0FD3C39286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7184" y="2714240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323" name="图片 322">
                <a:extLst>
                  <a:ext uri="{FF2B5EF4-FFF2-40B4-BE49-F238E27FC236}">
                    <a16:creationId xmlns:a16="http://schemas.microsoft.com/office/drawing/2014/main" id="{8C5F37BE-07C6-47D9-BE84-CFA3826D07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7184" y="3470619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324" name="图片 323">
                <a:extLst>
                  <a:ext uri="{FF2B5EF4-FFF2-40B4-BE49-F238E27FC236}">
                    <a16:creationId xmlns:a16="http://schemas.microsoft.com/office/drawing/2014/main" id="{745D2397-DB3E-4B4D-94A7-4892679A3C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7184" y="4226999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325" name="图片 324">
                <a:extLst>
                  <a:ext uri="{FF2B5EF4-FFF2-40B4-BE49-F238E27FC236}">
                    <a16:creationId xmlns:a16="http://schemas.microsoft.com/office/drawing/2014/main" id="{BC04ECBF-F1FE-4C72-9305-844976E0F9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48553" y="1953772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326" name="图片 325">
                <a:extLst>
                  <a:ext uri="{FF2B5EF4-FFF2-40B4-BE49-F238E27FC236}">
                    <a16:creationId xmlns:a16="http://schemas.microsoft.com/office/drawing/2014/main" id="{CDBDCDB5-5B57-4062-97DE-FB29EF8DC8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48553" y="2711514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327" name="图片 326">
                <a:extLst>
                  <a:ext uri="{FF2B5EF4-FFF2-40B4-BE49-F238E27FC236}">
                    <a16:creationId xmlns:a16="http://schemas.microsoft.com/office/drawing/2014/main" id="{CC7676F2-C611-43C9-94A6-A15689421A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48553" y="3469256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328" name="图片 327">
                <a:extLst>
                  <a:ext uri="{FF2B5EF4-FFF2-40B4-BE49-F238E27FC236}">
                    <a16:creationId xmlns:a16="http://schemas.microsoft.com/office/drawing/2014/main" id="{12E4CAD4-8098-4A46-A511-D6C065DFF7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48553" y="4226999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329" name="图片 328">
                <a:extLst>
                  <a:ext uri="{FF2B5EF4-FFF2-40B4-BE49-F238E27FC236}">
                    <a16:creationId xmlns:a16="http://schemas.microsoft.com/office/drawing/2014/main" id="{9F48F2ED-8BFC-4807-9E71-498617D01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39922" y="1953771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330" name="图片 329">
                <a:extLst>
                  <a:ext uri="{FF2B5EF4-FFF2-40B4-BE49-F238E27FC236}">
                    <a16:creationId xmlns:a16="http://schemas.microsoft.com/office/drawing/2014/main" id="{95166CE7-3ED4-4DE3-BC21-A5E3E92ECE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40605" y="4226999"/>
                <a:ext cx="718635" cy="720000"/>
              </a:xfrm>
              <a:prstGeom prst="rect">
                <a:avLst/>
              </a:prstGeom>
            </p:spPr>
          </p:pic>
          <p:pic>
            <p:nvPicPr>
              <p:cNvPr id="331" name="图片 330">
                <a:extLst>
                  <a:ext uri="{FF2B5EF4-FFF2-40B4-BE49-F238E27FC236}">
                    <a16:creationId xmlns:a16="http://schemas.microsoft.com/office/drawing/2014/main" id="{75BB61B9-4BB5-4B75-9D00-93142C4FBF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39922" y="2711514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332" name="图片 331">
                <a:extLst>
                  <a:ext uri="{FF2B5EF4-FFF2-40B4-BE49-F238E27FC236}">
                    <a16:creationId xmlns:a16="http://schemas.microsoft.com/office/drawing/2014/main" id="{638967F1-9DE9-4BD1-BB02-AEF7C856E5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39922" y="3469256"/>
                <a:ext cx="720000" cy="72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24670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3C0365B-8EDD-48E4-B5E5-EDCEA7BDF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561" y="3919303"/>
            <a:ext cx="6774520" cy="253864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6A24006-17F3-4487-AEA5-61C03CF97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483" y="937865"/>
            <a:ext cx="5372677" cy="3091210"/>
          </a:xfrm>
          <a:prstGeom prst="rect">
            <a:avLst/>
          </a:prstGeom>
          <a:solidFill>
            <a:srgbClr val="F9C0B7"/>
          </a:solidFill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986C6DE-F71F-4B46-A243-A1283DEB31B2}"/>
              </a:ext>
            </a:extLst>
          </p:cNvPr>
          <p:cNvSpPr txBox="1"/>
          <p:nvPr/>
        </p:nvSpPr>
        <p:spPr>
          <a:xfrm>
            <a:off x="0" y="11006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配色示例</a:t>
            </a:r>
          </a:p>
        </p:txBody>
      </p:sp>
    </p:spTree>
    <p:extLst>
      <p:ext uri="{BB962C8B-B14F-4D97-AF65-F5344CB8AC3E}">
        <p14:creationId xmlns:p14="http://schemas.microsoft.com/office/powerpoint/2010/main" val="718505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3AF167-D5F8-42FB-8F22-E3484DFB57F8}"/>
              </a:ext>
            </a:extLst>
          </p:cNvPr>
          <p:cNvSpPr txBox="1"/>
          <p:nvPr/>
        </p:nvSpPr>
        <p:spPr>
          <a:xfrm>
            <a:off x="0" y="110066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时空最近邻滤波与稀疏表示方法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343A9B-24F0-4823-A2E7-F2915588E5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595" y="2259524"/>
            <a:ext cx="3844753" cy="163923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D9EB3DA-EFE8-42D1-A262-206EB4B7E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8" y="1932585"/>
            <a:ext cx="2854447" cy="196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39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6F415CCE-A815-41FB-ABB0-D3FD0A414C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00256" y="260350"/>
            <a:ext cx="1810544" cy="287338"/>
          </a:xfrm>
        </p:spPr>
        <p:txBody>
          <a:bodyPr/>
          <a:lstStyle/>
          <a:p>
            <a:pPr eaLnBrk="1" hangingPunct="1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研究思路与解决方案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A4A6F4-B564-441C-8870-A6CD4BCE5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75056" y="3190007"/>
            <a:ext cx="2875371" cy="74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9A14D295-F6BB-453C-B27A-271EAF80CA1F}"/>
              </a:ext>
            </a:extLst>
          </p:cNvPr>
          <p:cNvCxnSpPr>
            <a:stCxn id="1026" idx="3"/>
          </p:cNvCxnSpPr>
          <p:nvPr/>
        </p:nvCxnSpPr>
        <p:spPr>
          <a:xfrm>
            <a:off x="4450426" y="3561023"/>
            <a:ext cx="4934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069210AE-F3FB-4E52-B408-AD3A02607E0E}"/>
              </a:ext>
            </a:extLst>
          </p:cNvPr>
          <p:cNvSpPr/>
          <p:nvPr/>
        </p:nvSpPr>
        <p:spPr>
          <a:xfrm>
            <a:off x="2668922" y="4249408"/>
            <a:ext cx="914400" cy="28690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DAE</a:t>
            </a:r>
            <a:endParaRPr lang="zh-CN" altLang="en-US" sz="1200" dirty="0">
              <a:solidFill>
                <a:srgbClr val="CC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A43DD332-6223-4A31-AD97-18BE73A74B03}"/>
              </a:ext>
            </a:extLst>
          </p:cNvPr>
          <p:cNvSpPr/>
          <p:nvPr/>
        </p:nvSpPr>
        <p:spPr>
          <a:xfrm>
            <a:off x="7304326" y="5047119"/>
            <a:ext cx="914400" cy="28690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ConvDAE</a:t>
            </a:r>
            <a:endParaRPr lang="zh-CN" altLang="en-US" sz="1200" dirty="0">
              <a:solidFill>
                <a:srgbClr val="CC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CDA1799F-64B1-422D-B774-4B1F32B98AD3}"/>
              </a:ext>
            </a:extLst>
          </p:cNvPr>
          <p:cNvCxnSpPr>
            <a:cxnSpLocks/>
            <a:stCxn id="18" idx="1"/>
            <a:endCxn id="36" idx="2"/>
          </p:cNvCxnSpPr>
          <p:nvPr/>
        </p:nvCxnSpPr>
        <p:spPr>
          <a:xfrm rot="10800000" flipH="1">
            <a:off x="5420605" y="2437128"/>
            <a:ext cx="2079171" cy="895700"/>
          </a:xfrm>
          <a:prstGeom prst="bentConnector3">
            <a:avLst>
              <a:gd name="adj1" fmla="val -10995"/>
            </a:avLst>
          </a:prstGeom>
          <a:ln w="9525" cap="flat" cmpd="sng" algn="ctr">
            <a:solidFill>
              <a:schemeClr val="accent2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13051242-A372-4649-A30F-3DD445ED0E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606" y="2687041"/>
            <a:ext cx="4797276" cy="1291574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3A43FBE6-D482-4F2B-B938-1F78E5BA7DAB}"/>
              </a:ext>
            </a:extLst>
          </p:cNvPr>
          <p:cNvGrpSpPr/>
          <p:nvPr/>
        </p:nvGrpSpPr>
        <p:grpSpPr>
          <a:xfrm>
            <a:off x="5420605" y="4519118"/>
            <a:ext cx="1223323" cy="276999"/>
            <a:chOff x="544649" y="3632036"/>
            <a:chExt cx="1223323" cy="276999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D038816-876F-4CEB-AB4F-7742F1EDA06D}"/>
                </a:ext>
              </a:extLst>
            </p:cNvPr>
            <p:cNvSpPr/>
            <p:nvPr/>
          </p:nvSpPr>
          <p:spPr>
            <a:xfrm>
              <a:off x="544649" y="3680023"/>
              <a:ext cx="189066" cy="181026"/>
            </a:xfrm>
            <a:prstGeom prst="rect">
              <a:avLst/>
            </a:prstGeom>
            <a:solidFill>
              <a:srgbClr val="1AE2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72E3706-A9A7-462F-8636-FF4458D2ECF7}"/>
                </a:ext>
              </a:extLst>
            </p:cNvPr>
            <p:cNvSpPr txBox="1"/>
            <p:nvPr/>
          </p:nvSpPr>
          <p:spPr>
            <a:xfrm>
              <a:off x="733715" y="3632036"/>
              <a:ext cx="1034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1AE2FF"/>
                  </a:solidFill>
                </a:rPr>
                <a:t>Input/output</a:t>
              </a:r>
              <a:endParaRPr lang="zh-CN" altLang="en-US" sz="1200" dirty="0">
                <a:solidFill>
                  <a:srgbClr val="1AE2FF"/>
                </a:solidFill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EB0F189-3A21-4D17-AC85-5179EFCDF291}"/>
              </a:ext>
            </a:extLst>
          </p:cNvPr>
          <p:cNvGrpSpPr/>
          <p:nvPr/>
        </p:nvGrpSpPr>
        <p:grpSpPr>
          <a:xfrm>
            <a:off x="7572461" y="4510727"/>
            <a:ext cx="697539" cy="276999"/>
            <a:chOff x="544649" y="3632036"/>
            <a:chExt cx="697539" cy="276999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25AF228-7A2E-4B08-A64D-82FB33637115}"/>
                </a:ext>
              </a:extLst>
            </p:cNvPr>
            <p:cNvSpPr/>
            <p:nvPr/>
          </p:nvSpPr>
          <p:spPr>
            <a:xfrm>
              <a:off x="544649" y="3680023"/>
              <a:ext cx="189066" cy="181026"/>
            </a:xfrm>
            <a:prstGeom prst="rect">
              <a:avLst/>
            </a:prstGeom>
            <a:solidFill>
              <a:srgbClr val="42AA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D37A64F-CE10-4C34-87AE-9ED1EB49873D}"/>
                </a:ext>
              </a:extLst>
            </p:cNvPr>
            <p:cNvSpPr txBox="1"/>
            <p:nvPr/>
          </p:nvSpPr>
          <p:spPr>
            <a:xfrm>
              <a:off x="733715" y="3632036"/>
              <a:ext cx="5084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42AAAB"/>
                  </a:solidFill>
                </a:rPr>
                <a:t>conv</a:t>
              </a:r>
              <a:endParaRPr lang="zh-CN" altLang="en-US" sz="1200" dirty="0">
                <a:solidFill>
                  <a:srgbClr val="42AAAB"/>
                </a:solidFill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1678FC0-DEDA-4E95-87D2-9536A71770EB}"/>
              </a:ext>
            </a:extLst>
          </p:cNvPr>
          <p:cNvGrpSpPr/>
          <p:nvPr/>
        </p:nvGrpSpPr>
        <p:grpSpPr>
          <a:xfrm>
            <a:off x="6605456" y="4515553"/>
            <a:ext cx="913944" cy="276999"/>
            <a:chOff x="544649" y="3632036"/>
            <a:chExt cx="913944" cy="276999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77343F4-D8A2-4F38-9F80-874CEE51650E}"/>
                </a:ext>
              </a:extLst>
            </p:cNvPr>
            <p:cNvSpPr/>
            <p:nvPr/>
          </p:nvSpPr>
          <p:spPr>
            <a:xfrm>
              <a:off x="544649" y="3680023"/>
              <a:ext cx="189066" cy="181026"/>
            </a:xfrm>
            <a:prstGeom prst="rect">
              <a:avLst/>
            </a:prstGeom>
            <a:solidFill>
              <a:srgbClr val="FF67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12A45435-7899-4C5D-ABA7-A2A8C8AA425C}"/>
                </a:ext>
              </a:extLst>
            </p:cNvPr>
            <p:cNvSpPr txBox="1"/>
            <p:nvPr/>
          </p:nvSpPr>
          <p:spPr>
            <a:xfrm>
              <a:off x="733715" y="3632036"/>
              <a:ext cx="7248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FF6780"/>
                  </a:solidFill>
                </a:rPr>
                <a:t>dropout</a:t>
              </a:r>
              <a:endParaRPr lang="zh-CN" altLang="en-US" sz="1200" dirty="0">
                <a:solidFill>
                  <a:srgbClr val="FF6780"/>
                </a:solidFill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EB0F189-3A21-4D17-AC85-5179EFCDF291}"/>
              </a:ext>
            </a:extLst>
          </p:cNvPr>
          <p:cNvGrpSpPr/>
          <p:nvPr/>
        </p:nvGrpSpPr>
        <p:grpSpPr>
          <a:xfrm>
            <a:off x="8278015" y="4516148"/>
            <a:ext cx="1939866" cy="276999"/>
            <a:chOff x="544649" y="3632036"/>
            <a:chExt cx="1939866" cy="276999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B25AF228-7A2E-4B08-A64D-82FB33637115}"/>
                </a:ext>
              </a:extLst>
            </p:cNvPr>
            <p:cNvSpPr/>
            <p:nvPr/>
          </p:nvSpPr>
          <p:spPr>
            <a:xfrm>
              <a:off x="544649" y="3680023"/>
              <a:ext cx="189066" cy="181026"/>
            </a:xfrm>
            <a:prstGeom prst="rect">
              <a:avLst/>
            </a:prstGeom>
            <a:solidFill>
              <a:srgbClr val="FFFFE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25" name="文本框 16">
              <a:extLst>
                <a:ext uri="{FF2B5EF4-FFF2-40B4-BE49-F238E27FC236}">
                  <a16:creationId xmlns:a16="http://schemas.microsoft.com/office/drawing/2014/main" id="{DD37A64F-CE10-4C34-87AE-9ED1EB49873D}"/>
                </a:ext>
              </a:extLst>
            </p:cNvPr>
            <p:cNvSpPr txBox="1"/>
            <p:nvPr/>
          </p:nvSpPr>
          <p:spPr>
            <a:xfrm>
              <a:off x="733715" y="3632036"/>
              <a:ext cx="17508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r>
                <a:rPr lang="en-US" altLang="zh-CN" sz="1200" dirty="0" err="1">
                  <a:solidFill>
                    <a:srgbClr val="FCE03A"/>
                  </a:solidFill>
                </a:rPr>
                <a:t>downsample</a:t>
              </a:r>
              <a:r>
                <a:rPr lang="en-US" altLang="zh-CN" sz="1200" dirty="0">
                  <a:solidFill>
                    <a:srgbClr val="FCE03A"/>
                  </a:solidFill>
                </a:rPr>
                <a:t>/</a:t>
              </a:r>
              <a:r>
                <a:rPr lang="en-US" altLang="zh-CN" sz="1200" dirty="0" err="1">
                  <a:solidFill>
                    <a:srgbClr val="FCE03A"/>
                  </a:solidFill>
                </a:rPr>
                <a:t>upsample</a:t>
              </a:r>
              <a:endParaRPr lang="zh-CN" altLang="en-US" sz="1200" dirty="0">
                <a:solidFill>
                  <a:srgbClr val="FCE03A"/>
                </a:solidFill>
              </a:endParaRPr>
            </a:p>
          </p:txBody>
        </p:sp>
      </p:grpSp>
      <p:sp>
        <p:nvSpPr>
          <p:cNvPr id="31" name="左大括号 30">
            <a:extLst>
              <a:ext uri="{FF2B5EF4-FFF2-40B4-BE49-F238E27FC236}">
                <a16:creationId xmlns:a16="http://schemas.microsoft.com/office/drawing/2014/main" id="{E7A29B4E-63AB-47ED-8B3D-9707B7B6D229}"/>
              </a:ext>
            </a:extLst>
          </p:cNvPr>
          <p:cNvSpPr/>
          <p:nvPr/>
        </p:nvSpPr>
        <p:spPr>
          <a:xfrm rot="16200000">
            <a:off x="6866873" y="3170147"/>
            <a:ext cx="333256" cy="1825265"/>
          </a:xfrm>
          <a:prstGeom prst="leftBrace">
            <a:avLst/>
          </a:prstGeom>
          <a:ln>
            <a:solidFill>
              <a:srgbClr val="CC00C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左大括号 32">
            <a:extLst>
              <a:ext uri="{FF2B5EF4-FFF2-40B4-BE49-F238E27FC236}">
                <a16:creationId xmlns:a16="http://schemas.microsoft.com/office/drawing/2014/main" id="{59492B5A-C20C-41DB-B40F-AE34891EDE64}"/>
              </a:ext>
            </a:extLst>
          </p:cNvPr>
          <p:cNvSpPr/>
          <p:nvPr/>
        </p:nvSpPr>
        <p:spPr>
          <a:xfrm rot="16200000">
            <a:off x="8663055" y="3191052"/>
            <a:ext cx="333256" cy="1767096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2DE6167-80F0-4BA2-BD8E-8F3E3BBD5C11}"/>
              </a:ext>
            </a:extLst>
          </p:cNvPr>
          <p:cNvSpPr txBox="1"/>
          <p:nvPr/>
        </p:nvSpPr>
        <p:spPr>
          <a:xfrm>
            <a:off x="6664650" y="4197603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CC00CC"/>
                </a:solidFill>
              </a:rPr>
              <a:t>encoder</a:t>
            </a:r>
            <a:endParaRPr lang="zh-CN" altLang="en-US" sz="1200" dirty="0">
              <a:solidFill>
                <a:srgbClr val="CC00CC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716AAC8-D4E6-4B19-A356-09693377FD7A}"/>
              </a:ext>
            </a:extLst>
          </p:cNvPr>
          <p:cNvSpPr txBox="1"/>
          <p:nvPr/>
        </p:nvSpPr>
        <p:spPr>
          <a:xfrm>
            <a:off x="8495213" y="4198392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00B050"/>
                </a:solidFill>
              </a:rPr>
              <a:t>decoder</a:t>
            </a:r>
            <a:endParaRPr lang="zh-CN" altLang="en-US" sz="1200" dirty="0">
              <a:solidFill>
                <a:srgbClr val="00B050"/>
              </a:solidFill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119FC4A3-CE47-426A-96F7-D797FAE1F1F3}"/>
              </a:ext>
            </a:extLst>
          </p:cNvPr>
          <p:cNvSpPr/>
          <p:nvPr/>
        </p:nvSpPr>
        <p:spPr>
          <a:xfrm>
            <a:off x="7499777" y="2228653"/>
            <a:ext cx="618779" cy="416949"/>
          </a:xfrm>
          <a:prstGeom prst="ellipse">
            <a:avLst/>
          </a:prstGeom>
          <a:solidFill>
            <a:srgbClr val="B8D9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loss</a:t>
            </a:r>
            <a:endParaRPr lang="zh-CN" altLang="en-US" sz="1000" dirty="0"/>
          </a:p>
        </p:txBody>
      </p: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F1CDD504-CC1A-48CE-8AB5-647F1D57BED8}"/>
              </a:ext>
            </a:extLst>
          </p:cNvPr>
          <p:cNvCxnSpPr>
            <a:cxnSpLocks/>
            <a:stCxn id="18" idx="3"/>
            <a:endCxn id="36" idx="6"/>
          </p:cNvCxnSpPr>
          <p:nvPr/>
        </p:nvCxnSpPr>
        <p:spPr>
          <a:xfrm flipH="1" flipV="1">
            <a:off x="8118556" y="2437128"/>
            <a:ext cx="2099326" cy="895700"/>
          </a:xfrm>
          <a:prstGeom prst="bentConnector3">
            <a:avLst>
              <a:gd name="adj1" fmla="val -10889"/>
            </a:avLst>
          </a:prstGeom>
          <a:ln w="9525" cap="flat" cmpd="sng" algn="ctr">
            <a:solidFill>
              <a:schemeClr val="accent2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11056665-DF35-4DE5-9EE8-C3A9B3CBEDAA}"/>
              </a:ext>
            </a:extLst>
          </p:cNvPr>
          <p:cNvSpPr/>
          <p:nvPr/>
        </p:nvSpPr>
        <p:spPr>
          <a:xfrm>
            <a:off x="5807969" y="2215901"/>
            <a:ext cx="1008111" cy="411729"/>
          </a:xfrm>
          <a:prstGeom prst="roundRect">
            <a:avLst/>
          </a:prstGeom>
          <a:solidFill>
            <a:srgbClr val="68FE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pre-denoising</a:t>
            </a:r>
            <a:endParaRPr lang="zh-CN" altLang="en-US" sz="10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8840497-C700-4CAB-B81E-7EFDEDEF7673}"/>
              </a:ext>
            </a:extLst>
          </p:cNvPr>
          <p:cNvSpPr txBox="1"/>
          <p:nvPr/>
        </p:nvSpPr>
        <p:spPr>
          <a:xfrm>
            <a:off x="0" y="110066"/>
            <a:ext cx="6327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图像重构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卷积去噪自编码器方案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——DAE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与原始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ConvDAE_3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6727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6378CBA-1AB6-4170-824D-A400E3EECECB}"/>
              </a:ext>
            </a:extLst>
          </p:cNvPr>
          <p:cNvSpPr txBox="1"/>
          <p:nvPr/>
        </p:nvSpPr>
        <p:spPr>
          <a:xfrm>
            <a:off x="0" y="110066"/>
            <a:ext cx="5448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图像重构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卷积去噪自编码器方案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——ConvDAE_3_2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ACF44F9-43FD-454E-87DE-141A9EE61824}"/>
              </a:ext>
            </a:extLst>
          </p:cNvPr>
          <p:cNvSpPr/>
          <p:nvPr/>
        </p:nvSpPr>
        <p:spPr>
          <a:xfrm>
            <a:off x="5792344" y="3916363"/>
            <a:ext cx="270000" cy="270000"/>
          </a:xfrm>
          <a:prstGeom prst="rect">
            <a:avLst/>
          </a:prstGeom>
          <a:solidFill>
            <a:srgbClr val="86C1BE"/>
          </a:solidFill>
          <a:ln>
            <a:solidFill>
              <a:srgbClr val="86C1BE"/>
            </a:solidFill>
          </a:ln>
          <a:scene3d>
            <a:camera prst="isometricOffAxis2Right">
              <a:rot lat="1200000" lon="17400000" rev="0"/>
            </a:camera>
            <a:lightRig rig="threePt" dir="t">
              <a:rot lat="0" lon="0" rev="2400000"/>
            </a:lightRig>
          </a:scene3d>
          <a:sp3d extrusionH="203200">
            <a:bevelT w="0" h="63500" prst="cross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A7B67A8-DFFF-433A-B5E2-71C1A01F1AFC}"/>
              </a:ext>
            </a:extLst>
          </p:cNvPr>
          <p:cNvSpPr txBox="1"/>
          <p:nvPr/>
        </p:nvSpPr>
        <p:spPr>
          <a:xfrm>
            <a:off x="5491836" y="3614873"/>
            <a:ext cx="6783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2657F368-4785-4C0D-B32B-E8874DFDD5C9}"/>
              </a:ext>
            </a:extLst>
          </p:cNvPr>
          <p:cNvGrpSpPr/>
          <p:nvPr/>
        </p:nvGrpSpPr>
        <p:grpSpPr>
          <a:xfrm>
            <a:off x="184775" y="2462700"/>
            <a:ext cx="5425605" cy="2675096"/>
            <a:chOff x="433018" y="2434125"/>
            <a:chExt cx="5425605" cy="2675096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84D0E4E-9323-4025-98E3-9A6698266542}"/>
                </a:ext>
              </a:extLst>
            </p:cNvPr>
            <p:cNvSpPr/>
            <p:nvPr/>
          </p:nvSpPr>
          <p:spPr>
            <a:xfrm>
              <a:off x="1455687" y="2947759"/>
              <a:ext cx="2160000" cy="2160000"/>
            </a:xfrm>
            <a:prstGeom prst="rect">
              <a:avLst/>
            </a:prstGeom>
            <a:solidFill>
              <a:srgbClr val="86C1BE"/>
            </a:solidFill>
            <a:ln>
              <a:solidFill>
                <a:srgbClr val="86C1BE"/>
              </a:solidFill>
            </a:ln>
            <a:scene3d>
              <a:camera prst="isometricOffAxis2Right">
                <a:rot lat="1200000" lon="17400000" rev="0"/>
              </a:camera>
              <a:lightRig rig="threePt" dir="t">
                <a:rot lat="0" lon="0" rev="2400000"/>
              </a:lightRig>
            </a:scene3d>
            <a:sp3d extrusionH="12700">
              <a:bevelT w="0" h="63500" prst="cross"/>
              <a:bevelB w="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FA93001-0C54-4A52-BD7D-C51F75222009}"/>
                </a:ext>
              </a:extLst>
            </p:cNvPr>
            <p:cNvSpPr/>
            <p:nvPr/>
          </p:nvSpPr>
          <p:spPr>
            <a:xfrm>
              <a:off x="433018" y="2949221"/>
              <a:ext cx="2160000" cy="2160000"/>
            </a:xfrm>
            <a:prstGeom prst="rect">
              <a:avLst/>
            </a:prstGeom>
            <a:solidFill>
              <a:srgbClr val="F9C0B7"/>
            </a:solidFill>
            <a:ln>
              <a:solidFill>
                <a:srgbClr val="F9C0B7"/>
              </a:solidFill>
            </a:ln>
            <a:scene3d>
              <a:camera prst="isometricRightUp">
                <a:rot lat="1200000" lon="17400000" rev="0"/>
              </a:camera>
              <a:lightRig rig="threePt" dir="t">
                <a:rot lat="0" lon="0" rev="2400000"/>
              </a:lightRig>
            </a:scene3d>
            <a:sp3d extrusionH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563EE95-04C1-4FDC-8377-9CB684FC8B7C}"/>
                </a:ext>
              </a:extLst>
            </p:cNvPr>
            <p:cNvSpPr/>
            <p:nvPr/>
          </p:nvSpPr>
          <p:spPr>
            <a:xfrm>
              <a:off x="2840314" y="3487759"/>
              <a:ext cx="1080000" cy="1080000"/>
            </a:xfrm>
            <a:prstGeom prst="rect">
              <a:avLst/>
            </a:prstGeom>
            <a:solidFill>
              <a:srgbClr val="F7E6A0"/>
            </a:solidFill>
            <a:ln w="12700">
              <a:solidFill>
                <a:srgbClr val="F7E6A0"/>
              </a:solidFill>
            </a:ln>
            <a:scene3d>
              <a:camera prst="isometricOffAxis2Right">
                <a:rot lat="1200000" lon="17400000" rev="0"/>
              </a:camera>
              <a:lightRig rig="threePt" dir="t">
                <a:rot lat="0" lon="0" rev="2400000"/>
              </a:lightRig>
            </a:scene3d>
            <a:sp3d extrusionH="12700">
              <a:bevelT w="0" h="63500" prst="cross"/>
              <a:bevelB w="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2F22D24-F752-49E3-9E96-1C0668EA0F5B}"/>
                </a:ext>
              </a:extLst>
            </p:cNvPr>
            <p:cNvSpPr/>
            <p:nvPr/>
          </p:nvSpPr>
          <p:spPr>
            <a:xfrm>
              <a:off x="3503962" y="3486297"/>
              <a:ext cx="1080000" cy="1080000"/>
            </a:xfrm>
            <a:prstGeom prst="rect">
              <a:avLst/>
            </a:prstGeom>
            <a:solidFill>
              <a:srgbClr val="86C1BE"/>
            </a:solidFill>
            <a:ln>
              <a:solidFill>
                <a:srgbClr val="86C1BE"/>
              </a:solidFill>
            </a:ln>
            <a:scene3d>
              <a:camera prst="isometricOffAxis2Right">
                <a:rot lat="1200000" lon="17400000" rev="0"/>
              </a:camera>
              <a:lightRig rig="threePt" dir="t">
                <a:rot lat="0" lon="0" rev="2400000"/>
              </a:lightRig>
            </a:scene3d>
            <a:sp3d extrusionH="50800">
              <a:bevelT w="0" h="63500" prst="cross"/>
              <a:bevelB w="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05C99BC7-7F3D-489D-8A53-5E14FFCCF642}"/>
                </a:ext>
              </a:extLst>
            </p:cNvPr>
            <p:cNvSpPr/>
            <p:nvPr/>
          </p:nvSpPr>
          <p:spPr>
            <a:xfrm>
              <a:off x="4368356" y="3757028"/>
              <a:ext cx="540000" cy="540000"/>
            </a:xfrm>
            <a:prstGeom prst="rect">
              <a:avLst/>
            </a:prstGeom>
            <a:solidFill>
              <a:srgbClr val="F7E6A0"/>
            </a:solidFill>
            <a:ln>
              <a:solidFill>
                <a:srgbClr val="F7E6A0"/>
              </a:solidFill>
            </a:ln>
            <a:scene3d>
              <a:camera prst="isometricOffAxis2Right">
                <a:rot lat="1200000" lon="17400000" rev="0"/>
              </a:camera>
              <a:lightRig rig="threePt" dir="t">
                <a:rot lat="0" lon="0" rev="2400000"/>
              </a:lightRig>
            </a:scene3d>
            <a:sp3d extrusionH="50800">
              <a:bevelT w="0" h="63500" prst="cross"/>
              <a:bevelB w="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A9E67BE9-69A8-4FDE-8792-4322DC588E5A}"/>
                </a:ext>
              </a:extLst>
            </p:cNvPr>
            <p:cNvSpPr/>
            <p:nvPr/>
          </p:nvSpPr>
          <p:spPr>
            <a:xfrm>
              <a:off x="4872473" y="3755566"/>
              <a:ext cx="540000" cy="540000"/>
            </a:xfrm>
            <a:prstGeom prst="rect">
              <a:avLst/>
            </a:prstGeom>
            <a:solidFill>
              <a:srgbClr val="86C1BE"/>
            </a:solidFill>
            <a:ln>
              <a:solidFill>
                <a:srgbClr val="86C1BE"/>
              </a:solidFill>
            </a:ln>
            <a:scene3d>
              <a:camera prst="isometricOffAxis2Right">
                <a:rot lat="1200000" lon="17400000" rev="0"/>
              </a:camera>
              <a:lightRig rig="threePt" dir="t">
                <a:rot lat="0" lon="0" rev="2400000"/>
              </a:lightRig>
            </a:scene3d>
            <a:sp3d extrusionH="50800">
              <a:bevelT w="0" h="63500" prst="cross"/>
              <a:bevelB w="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6AD0A9C8-0068-4BEA-838A-EE9B5EA743A6}"/>
                </a:ext>
              </a:extLst>
            </p:cNvPr>
            <p:cNvSpPr/>
            <p:nvPr/>
          </p:nvSpPr>
          <p:spPr>
            <a:xfrm>
              <a:off x="5502750" y="3891297"/>
              <a:ext cx="270000" cy="270000"/>
            </a:xfrm>
            <a:prstGeom prst="rect">
              <a:avLst/>
            </a:prstGeom>
            <a:solidFill>
              <a:srgbClr val="F7E6A0"/>
            </a:solidFill>
            <a:ln>
              <a:solidFill>
                <a:srgbClr val="F7E6A0"/>
              </a:solidFill>
            </a:ln>
            <a:scene3d>
              <a:camera prst="isometricOffAxis2Right">
                <a:rot lat="1200000" lon="17400000" rev="0"/>
              </a:camera>
              <a:lightRig rig="threePt" dir="t">
                <a:rot lat="0" lon="0" rev="2400000"/>
              </a:lightRig>
            </a:scene3d>
            <a:sp3d extrusionH="101600">
              <a:bevelT w="0" h="63500" prst="cross"/>
              <a:bevelB w="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B92DE9D1-E0AD-4DDB-AA7D-43C08AF14254}"/>
                </a:ext>
              </a:extLst>
            </p:cNvPr>
            <p:cNvSpPr txBox="1"/>
            <p:nvPr/>
          </p:nvSpPr>
          <p:spPr>
            <a:xfrm>
              <a:off x="1602361" y="2434125"/>
              <a:ext cx="6783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28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28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2552E853-DB7C-42BD-93CD-42B12A3890C6}"/>
                </a:ext>
              </a:extLst>
            </p:cNvPr>
            <p:cNvSpPr txBox="1"/>
            <p:nvPr/>
          </p:nvSpPr>
          <p:spPr>
            <a:xfrm>
              <a:off x="2523560" y="2434125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28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28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32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F6478AC8-5533-4D81-856A-7C649B20CEB3}"/>
                </a:ext>
              </a:extLst>
            </p:cNvPr>
            <p:cNvSpPr txBox="1"/>
            <p:nvPr/>
          </p:nvSpPr>
          <p:spPr>
            <a:xfrm>
              <a:off x="3157067" y="3088180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14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14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32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E1CFCCA-61C9-464D-92C1-DEE4B3F3E5FC}"/>
                </a:ext>
              </a:extLst>
            </p:cNvPr>
            <p:cNvSpPr txBox="1"/>
            <p:nvPr/>
          </p:nvSpPr>
          <p:spPr>
            <a:xfrm>
              <a:off x="3783071" y="3088179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14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14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64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7D021DEF-2A52-431C-A595-8B5F5DF225DA}"/>
                </a:ext>
              </a:extLst>
            </p:cNvPr>
            <p:cNvSpPr txBox="1"/>
            <p:nvPr/>
          </p:nvSpPr>
          <p:spPr>
            <a:xfrm>
              <a:off x="4267208" y="3400490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64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C80CE0C-14AA-479C-B524-7BA58E6ECF7D}"/>
                </a:ext>
              </a:extLst>
            </p:cNvPr>
            <p:cNvSpPr txBox="1"/>
            <p:nvPr/>
          </p:nvSpPr>
          <p:spPr>
            <a:xfrm>
              <a:off x="4857780" y="3400489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64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C85B2C66-8D77-41AC-8501-25464C81625E}"/>
                </a:ext>
              </a:extLst>
            </p:cNvPr>
            <p:cNvSpPr txBox="1"/>
            <p:nvPr/>
          </p:nvSpPr>
          <p:spPr>
            <a:xfrm>
              <a:off x="5250764" y="3589917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64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79833002-6B7F-41B9-B5AE-9173BDE888B1}"/>
              </a:ext>
            </a:extLst>
          </p:cNvPr>
          <p:cNvGrpSpPr/>
          <p:nvPr/>
        </p:nvGrpSpPr>
        <p:grpSpPr>
          <a:xfrm>
            <a:off x="3144434" y="6320116"/>
            <a:ext cx="5423553" cy="309650"/>
            <a:chOff x="1300944" y="5959598"/>
            <a:chExt cx="5423553" cy="309650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DD724E99-F1FC-4C70-BCF5-ABB290D72FEA}"/>
                </a:ext>
              </a:extLst>
            </p:cNvPr>
            <p:cNvSpPr/>
            <p:nvPr/>
          </p:nvSpPr>
          <p:spPr>
            <a:xfrm>
              <a:off x="1300944" y="6025121"/>
              <a:ext cx="189066" cy="181026"/>
            </a:xfrm>
            <a:prstGeom prst="rect">
              <a:avLst/>
            </a:prstGeom>
            <a:solidFill>
              <a:srgbClr val="FFC1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23DAFF"/>
                </a:solidFill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AD80F1B8-8F2A-4F33-8C1F-04AD7F1812C0}"/>
                </a:ext>
              </a:extLst>
            </p:cNvPr>
            <p:cNvSpPr txBox="1"/>
            <p:nvPr/>
          </p:nvSpPr>
          <p:spPr>
            <a:xfrm>
              <a:off x="1489633" y="5961471"/>
              <a:ext cx="11753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FF7E6D"/>
                  </a:solidFill>
                </a:rPr>
                <a:t>input/output</a:t>
              </a:r>
              <a:endParaRPr lang="zh-CN" altLang="en-US" sz="1400" dirty="0">
                <a:solidFill>
                  <a:srgbClr val="FF7E6D"/>
                </a:solidFill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D1B3828D-1812-4283-BED3-64A7827A8BA3}"/>
                </a:ext>
              </a:extLst>
            </p:cNvPr>
            <p:cNvSpPr/>
            <p:nvPr/>
          </p:nvSpPr>
          <p:spPr>
            <a:xfrm>
              <a:off x="2777091" y="6024847"/>
              <a:ext cx="189066" cy="181026"/>
            </a:xfrm>
            <a:prstGeom prst="rect">
              <a:avLst/>
            </a:prstGeom>
            <a:solidFill>
              <a:srgbClr val="86C1B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E90E8034-CD48-4056-AC89-44FF47166C2E}"/>
                </a:ext>
              </a:extLst>
            </p:cNvPr>
            <p:cNvSpPr txBox="1"/>
            <p:nvPr/>
          </p:nvSpPr>
          <p:spPr>
            <a:xfrm>
              <a:off x="2954132" y="5961470"/>
              <a:ext cx="12698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6AB2AF"/>
                  </a:solidFill>
                </a:rPr>
                <a:t>conv-dropout</a:t>
              </a:r>
              <a:endParaRPr lang="zh-CN" altLang="en-US" sz="1400" dirty="0">
                <a:solidFill>
                  <a:srgbClr val="6AB2AF"/>
                </a:solidFill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FAEFC22C-9B48-4F64-ABFA-C8356F7C3E8A}"/>
                </a:ext>
              </a:extLst>
            </p:cNvPr>
            <p:cNvSpPr/>
            <p:nvPr/>
          </p:nvSpPr>
          <p:spPr>
            <a:xfrm>
              <a:off x="4241213" y="6024847"/>
              <a:ext cx="189066" cy="181026"/>
            </a:xfrm>
            <a:prstGeom prst="rect">
              <a:avLst/>
            </a:prstGeom>
            <a:solidFill>
              <a:srgbClr val="F7E6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53" name="文本框 16">
              <a:extLst>
                <a:ext uri="{FF2B5EF4-FFF2-40B4-BE49-F238E27FC236}">
                  <a16:creationId xmlns:a16="http://schemas.microsoft.com/office/drawing/2014/main" id="{2143BB88-AFD4-410C-AF31-064653E32628}"/>
                </a:ext>
              </a:extLst>
            </p:cNvPr>
            <p:cNvSpPr txBox="1"/>
            <p:nvPr/>
          </p:nvSpPr>
          <p:spPr>
            <a:xfrm>
              <a:off x="4430279" y="5959598"/>
              <a:ext cx="22942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r>
                <a:rPr lang="en-US" altLang="zh-CN" sz="1400" dirty="0" err="1">
                  <a:solidFill>
                    <a:srgbClr val="FDBE31"/>
                  </a:solidFill>
                </a:rPr>
                <a:t>downsampling</a:t>
              </a:r>
              <a:r>
                <a:rPr lang="en-US" altLang="zh-CN" sz="1400" dirty="0">
                  <a:solidFill>
                    <a:srgbClr val="FDBE31"/>
                  </a:solidFill>
                </a:rPr>
                <a:t>/</a:t>
              </a:r>
              <a:r>
                <a:rPr lang="en-US" altLang="zh-CN" sz="1400" dirty="0" err="1">
                  <a:solidFill>
                    <a:srgbClr val="FDBE31"/>
                  </a:solidFill>
                </a:rPr>
                <a:t>upsampling</a:t>
              </a:r>
              <a:endParaRPr lang="zh-CN" altLang="en-US" sz="1400" dirty="0">
                <a:solidFill>
                  <a:srgbClr val="FDBE31"/>
                </a:solidFill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5D41CF3F-2516-41FA-A6A0-93D07D53BA94}"/>
              </a:ext>
            </a:extLst>
          </p:cNvPr>
          <p:cNvGrpSpPr/>
          <p:nvPr/>
        </p:nvGrpSpPr>
        <p:grpSpPr>
          <a:xfrm flipH="1">
            <a:off x="6018899" y="2461238"/>
            <a:ext cx="6271817" cy="2663933"/>
            <a:chOff x="-270543" y="2434125"/>
            <a:chExt cx="6271817" cy="2663933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0564426F-0086-40C7-AE7B-3BB686311376}"/>
                </a:ext>
              </a:extLst>
            </p:cNvPr>
            <p:cNvSpPr/>
            <p:nvPr/>
          </p:nvSpPr>
          <p:spPr>
            <a:xfrm>
              <a:off x="1515552" y="2938058"/>
              <a:ext cx="2160000" cy="2160000"/>
            </a:xfrm>
            <a:prstGeom prst="rect">
              <a:avLst/>
            </a:prstGeom>
            <a:solidFill>
              <a:srgbClr val="F7E6A0"/>
            </a:solidFill>
            <a:ln>
              <a:solidFill>
                <a:srgbClr val="F7E6A0"/>
              </a:solidFill>
            </a:ln>
            <a:scene3d>
              <a:camera prst="isometricOffAxis2Right">
                <a:rot lat="1200000" lon="17400000" rev="0"/>
              </a:camera>
              <a:lightRig rig="threePt" dir="t">
                <a:rot lat="0" lon="0" rev="2400000"/>
              </a:lightRig>
            </a:scene3d>
            <a:sp3d extrusionH="12700">
              <a:bevelT w="0" h="63500" prst="cross"/>
              <a:bevelB w="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EF8E9575-44D1-4C8F-A282-FBE9AF2AB5F6}"/>
                </a:ext>
              </a:extLst>
            </p:cNvPr>
            <p:cNvSpPr/>
            <p:nvPr/>
          </p:nvSpPr>
          <p:spPr>
            <a:xfrm>
              <a:off x="-270543" y="2938058"/>
              <a:ext cx="2160000" cy="2160000"/>
            </a:xfrm>
            <a:prstGeom prst="rect">
              <a:avLst/>
            </a:prstGeom>
            <a:solidFill>
              <a:srgbClr val="F9C0B7"/>
            </a:solidFill>
            <a:ln>
              <a:solidFill>
                <a:srgbClr val="F9C0B7"/>
              </a:solidFill>
            </a:ln>
            <a:scene3d>
              <a:camera prst="isometricRightUp">
                <a:rot lat="1200000" lon="17400000" rev="0"/>
              </a:camera>
              <a:lightRig rig="threePt" dir="t">
                <a:rot lat="0" lon="0" rev="2400000"/>
              </a:lightRig>
            </a:scene3d>
            <a:sp3d extrusionH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FAF72887-F689-4AC5-9EAE-D0DC39FC2A90}"/>
                </a:ext>
              </a:extLst>
            </p:cNvPr>
            <p:cNvSpPr/>
            <p:nvPr/>
          </p:nvSpPr>
          <p:spPr>
            <a:xfrm>
              <a:off x="2881540" y="3485566"/>
              <a:ext cx="1080000" cy="1080000"/>
            </a:xfrm>
            <a:prstGeom prst="rect">
              <a:avLst/>
            </a:prstGeom>
            <a:solidFill>
              <a:srgbClr val="86C1BE"/>
            </a:solidFill>
            <a:ln w="12700">
              <a:solidFill>
                <a:srgbClr val="86C1BE"/>
              </a:solidFill>
            </a:ln>
            <a:scene3d>
              <a:camera prst="isometricOffAxis2Right">
                <a:rot lat="1200000" lon="17400000" rev="0"/>
              </a:camera>
              <a:lightRig rig="threePt" dir="t">
                <a:rot lat="0" lon="0" rev="2400000"/>
              </a:lightRig>
            </a:scene3d>
            <a:sp3d extrusionH="12700">
              <a:bevelT w="0" h="63500" prst="cross"/>
              <a:bevelB w="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1AD780D4-F7F3-485E-9292-EB5255C50F66}"/>
                </a:ext>
              </a:extLst>
            </p:cNvPr>
            <p:cNvSpPr/>
            <p:nvPr/>
          </p:nvSpPr>
          <p:spPr>
            <a:xfrm>
              <a:off x="3542650" y="3485566"/>
              <a:ext cx="1080000" cy="1080000"/>
            </a:xfrm>
            <a:prstGeom prst="rect">
              <a:avLst/>
            </a:prstGeom>
            <a:solidFill>
              <a:srgbClr val="F7E6A0"/>
            </a:solidFill>
            <a:ln>
              <a:solidFill>
                <a:srgbClr val="F7E6A0"/>
              </a:solidFill>
            </a:ln>
            <a:scene3d>
              <a:camera prst="isometricOffAxis2Right">
                <a:rot lat="1200000" lon="17400000" rev="0"/>
              </a:camera>
              <a:lightRig rig="threePt" dir="t">
                <a:rot lat="0" lon="0" rev="2400000"/>
              </a:lightRig>
            </a:scene3d>
            <a:sp3d extrusionH="50800">
              <a:bevelT w="0" h="63500" prst="cross"/>
              <a:bevelB w="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F2140678-5FB9-4196-9057-C71C2F2E41AA}"/>
                </a:ext>
              </a:extLst>
            </p:cNvPr>
            <p:cNvSpPr/>
            <p:nvPr/>
          </p:nvSpPr>
          <p:spPr>
            <a:xfrm>
              <a:off x="4396731" y="3755566"/>
              <a:ext cx="540000" cy="540000"/>
            </a:xfrm>
            <a:prstGeom prst="rect">
              <a:avLst/>
            </a:prstGeom>
            <a:solidFill>
              <a:srgbClr val="86C1BE"/>
            </a:solidFill>
            <a:ln>
              <a:solidFill>
                <a:srgbClr val="86C1BE"/>
              </a:solidFill>
            </a:ln>
            <a:scene3d>
              <a:camera prst="isometricOffAxis2Right">
                <a:rot lat="1200000" lon="17400000" rev="0"/>
              </a:camera>
              <a:lightRig rig="threePt" dir="t">
                <a:rot lat="0" lon="0" rev="2400000"/>
              </a:lightRig>
            </a:scene3d>
            <a:sp3d extrusionH="50800">
              <a:bevelT w="0" h="63500" prst="cross"/>
              <a:bevelB w="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DF9F7FE5-20A8-4A54-86E7-8478D7C5B836}"/>
                </a:ext>
              </a:extLst>
            </p:cNvPr>
            <p:cNvSpPr/>
            <p:nvPr/>
          </p:nvSpPr>
          <p:spPr>
            <a:xfrm>
              <a:off x="4900926" y="3755566"/>
              <a:ext cx="540000" cy="540000"/>
            </a:xfrm>
            <a:prstGeom prst="rect">
              <a:avLst/>
            </a:prstGeom>
            <a:solidFill>
              <a:srgbClr val="F7E6A0"/>
            </a:solidFill>
            <a:ln>
              <a:solidFill>
                <a:srgbClr val="F7E6A0"/>
              </a:solidFill>
            </a:ln>
            <a:scene3d>
              <a:camera prst="isometricOffAxis2Right">
                <a:rot lat="1200000" lon="17400000" rev="0"/>
              </a:camera>
              <a:lightRig rig="threePt" dir="t">
                <a:rot lat="0" lon="0" rev="2400000"/>
              </a:lightRig>
            </a:scene3d>
            <a:sp3d extrusionH="50800">
              <a:bevelT w="0" h="63500" prst="cross"/>
              <a:bevelB w="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1FCF4CE5-1718-4EFE-9833-6A05CF57570F}"/>
                </a:ext>
              </a:extLst>
            </p:cNvPr>
            <p:cNvSpPr/>
            <p:nvPr/>
          </p:nvSpPr>
          <p:spPr>
            <a:xfrm>
              <a:off x="5502750" y="3891297"/>
              <a:ext cx="270000" cy="270000"/>
            </a:xfrm>
            <a:prstGeom prst="rect">
              <a:avLst/>
            </a:prstGeom>
            <a:solidFill>
              <a:srgbClr val="86C1BE"/>
            </a:solidFill>
            <a:ln>
              <a:solidFill>
                <a:srgbClr val="86C1BE"/>
              </a:solidFill>
            </a:ln>
            <a:scene3d>
              <a:camera prst="isometricOffAxis2Right">
                <a:rot lat="1200000" lon="17400000" rev="0"/>
              </a:camera>
              <a:lightRig rig="threePt" dir="t">
                <a:rot lat="0" lon="0" rev="2400000"/>
              </a:lightRig>
            </a:scene3d>
            <a:sp3d extrusionH="101600">
              <a:bevelT w="0" h="63500" prst="cross"/>
              <a:bevelB w="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687A9702-0792-4E21-A810-86369F281AB3}"/>
                </a:ext>
              </a:extLst>
            </p:cNvPr>
            <p:cNvSpPr txBox="1"/>
            <p:nvPr/>
          </p:nvSpPr>
          <p:spPr>
            <a:xfrm>
              <a:off x="1000386" y="2434125"/>
              <a:ext cx="6783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28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28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D9096703-B75C-4331-B701-F9B03EC42369}"/>
                </a:ext>
              </a:extLst>
            </p:cNvPr>
            <p:cNvSpPr txBox="1"/>
            <p:nvPr/>
          </p:nvSpPr>
          <p:spPr>
            <a:xfrm>
              <a:off x="1934825" y="2434125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28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28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32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A5384D19-C344-4B29-A5E8-6D3AB2D328B2}"/>
                </a:ext>
              </a:extLst>
            </p:cNvPr>
            <p:cNvSpPr txBox="1"/>
            <p:nvPr/>
          </p:nvSpPr>
          <p:spPr>
            <a:xfrm>
              <a:off x="2946263" y="3088179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14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14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32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9D46F3A8-DF8F-4DAD-86F6-9B7190BB0AC0}"/>
                </a:ext>
              </a:extLst>
            </p:cNvPr>
            <p:cNvSpPr txBox="1"/>
            <p:nvPr/>
          </p:nvSpPr>
          <p:spPr>
            <a:xfrm>
              <a:off x="3669085" y="3088179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14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14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64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6CB81F55-AB00-4FCA-A705-5732627AFF1B}"/>
                </a:ext>
              </a:extLst>
            </p:cNvPr>
            <p:cNvSpPr txBox="1"/>
            <p:nvPr/>
          </p:nvSpPr>
          <p:spPr>
            <a:xfrm>
              <a:off x="4343175" y="3429582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64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0270DBFA-8C88-4185-861C-00B1AA86771E}"/>
                </a:ext>
              </a:extLst>
            </p:cNvPr>
            <p:cNvSpPr txBox="1"/>
            <p:nvPr/>
          </p:nvSpPr>
          <p:spPr>
            <a:xfrm>
              <a:off x="4819098" y="3430462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64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D299ACBC-BCE6-465A-B3BA-4BDA3201A5F6}"/>
                </a:ext>
              </a:extLst>
            </p:cNvPr>
            <p:cNvSpPr txBox="1"/>
            <p:nvPr/>
          </p:nvSpPr>
          <p:spPr>
            <a:xfrm>
              <a:off x="5393415" y="3599865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64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70" name="连接符: 肘形 69">
            <a:extLst>
              <a:ext uri="{FF2B5EF4-FFF2-40B4-BE49-F238E27FC236}">
                <a16:creationId xmlns:a16="http://schemas.microsoft.com/office/drawing/2014/main" id="{766F3B9C-A7AF-4D96-B361-3F286C627966}"/>
              </a:ext>
            </a:extLst>
          </p:cNvPr>
          <p:cNvCxnSpPr>
            <a:cxnSpLocks/>
            <a:endCxn id="73" idx="1"/>
          </p:cNvCxnSpPr>
          <p:nvPr/>
        </p:nvCxnSpPr>
        <p:spPr>
          <a:xfrm flipV="1">
            <a:off x="901000" y="1318642"/>
            <a:ext cx="2936967" cy="2838704"/>
          </a:xfrm>
          <a:prstGeom prst="bentConnector3">
            <a:avLst>
              <a:gd name="adj1" fmla="val -9350"/>
            </a:avLst>
          </a:prstGeom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1" name="椭圆 70">
            <a:extLst>
              <a:ext uri="{FF2B5EF4-FFF2-40B4-BE49-F238E27FC236}">
                <a16:creationId xmlns:a16="http://schemas.microsoft.com/office/drawing/2014/main" id="{1CAD6B99-EADE-48D4-A846-8D6BDA71259C}"/>
              </a:ext>
            </a:extLst>
          </p:cNvPr>
          <p:cNvSpPr/>
          <p:nvPr/>
        </p:nvSpPr>
        <p:spPr>
          <a:xfrm>
            <a:off x="7138912" y="1114264"/>
            <a:ext cx="697627" cy="416949"/>
          </a:xfrm>
          <a:prstGeom prst="ellipse">
            <a:avLst/>
          </a:prstGeom>
          <a:solidFill>
            <a:srgbClr val="FFF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loss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EC366BCE-6AC6-4D94-B4C6-3CCEE83F690E}"/>
              </a:ext>
            </a:extLst>
          </p:cNvPr>
          <p:cNvSpPr/>
          <p:nvPr/>
        </p:nvSpPr>
        <p:spPr>
          <a:xfrm>
            <a:off x="3837967" y="1112777"/>
            <a:ext cx="1340957" cy="411729"/>
          </a:xfrm>
          <a:prstGeom prst="roundRect">
            <a:avLst/>
          </a:prstGeom>
          <a:solidFill>
            <a:srgbClr val="F5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pre-denoising</a:t>
            </a:r>
            <a:endParaRPr lang="zh-CN" altLang="en-US" sz="1400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80" name="连接符: 肘形 79">
            <a:extLst>
              <a:ext uri="{FF2B5EF4-FFF2-40B4-BE49-F238E27FC236}">
                <a16:creationId xmlns:a16="http://schemas.microsoft.com/office/drawing/2014/main" id="{47544496-B863-48C9-882D-B0C06BEC767F}"/>
              </a:ext>
            </a:extLst>
          </p:cNvPr>
          <p:cNvCxnSpPr>
            <a:cxnSpLocks/>
            <a:stCxn id="73" idx="3"/>
            <a:endCxn id="71" idx="2"/>
          </p:cNvCxnSpPr>
          <p:nvPr/>
        </p:nvCxnSpPr>
        <p:spPr>
          <a:xfrm>
            <a:off x="5178924" y="1318642"/>
            <a:ext cx="1959988" cy="4097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连接符: 肘形 83">
            <a:extLst>
              <a:ext uri="{FF2B5EF4-FFF2-40B4-BE49-F238E27FC236}">
                <a16:creationId xmlns:a16="http://schemas.microsoft.com/office/drawing/2014/main" id="{8F458652-FF80-4184-B839-7718799B3B48}"/>
              </a:ext>
            </a:extLst>
          </p:cNvPr>
          <p:cNvCxnSpPr>
            <a:cxnSpLocks/>
            <a:stCxn id="71" idx="6"/>
          </p:cNvCxnSpPr>
          <p:nvPr/>
        </p:nvCxnSpPr>
        <p:spPr>
          <a:xfrm>
            <a:off x="7836539" y="1322739"/>
            <a:ext cx="3764198" cy="2863624"/>
          </a:xfrm>
          <a:prstGeom prst="bentConnector3">
            <a:avLst>
              <a:gd name="adj1" fmla="val 106428"/>
            </a:avLst>
          </a:prstGeom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dash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1" name="左大括号 110">
            <a:extLst>
              <a:ext uri="{FF2B5EF4-FFF2-40B4-BE49-F238E27FC236}">
                <a16:creationId xmlns:a16="http://schemas.microsoft.com/office/drawing/2014/main" id="{D7A79702-2B63-4484-82B7-6C2E30CF5AAF}"/>
              </a:ext>
            </a:extLst>
          </p:cNvPr>
          <p:cNvSpPr/>
          <p:nvPr/>
        </p:nvSpPr>
        <p:spPr>
          <a:xfrm rot="16200000">
            <a:off x="3083472" y="3306383"/>
            <a:ext cx="246221" cy="4780121"/>
          </a:xfrm>
          <a:prstGeom prst="leftBrace">
            <a:avLst/>
          </a:prstGeom>
          <a:ln w="19050">
            <a:solidFill>
              <a:srgbClr val="CC00C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04CC8868-27D0-47A8-ACE4-37F66228E235}"/>
              </a:ext>
            </a:extLst>
          </p:cNvPr>
          <p:cNvSpPr txBox="1"/>
          <p:nvPr/>
        </p:nvSpPr>
        <p:spPr>
          <a:xfrm>
            <a:off x="2868749" y="5797947"/>
            <a:ext cx="817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CC00CC"/>
                </a:solidFill>
              </a:rPr>
              <a:t>encoder</a:t>
            </a:r>
            <a:endParaRPr lang="zh-CN" altLang="en-US" sz="1400" dirty="0">
              <a:solidFill>
                <a:srgbClr val="CC00CC"/>
              </a:solidFill>
            </a:endParaRP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1D2ABE1C-7873-45BF-AB24-0C820D211FFE}"/>
              </a:ext>
            </a:extLst>
          </p:cNvPr>
          <p:cNvSpPr txBox="1"/>
          <p:nvPr/>
        </p:nvSpPr>
        <p:spPr>
          <a:xfrm>
            <a:off x="7930941" y="5792604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</a:rPr>
              <a:t>decoder</a:t>
            </a:r>
            <a:endParaRPr lang="zh-CN" altLang="en-US" sz="1400" dirty="0">
              <a:solidFill>
                <a:srgbClr val="00B050"/>
              </a:solidFill>
            </a:endParaRPr>
          </a:p>
        </p:txBody>
      </p:sp>
      <p:sp>
        <p:nvSpPr>
          <p:cNvPr id="115" name="左大括号 114">
            <a:extLst>
              <a:ext uri="{FF2B5EF4-FFF2-40B4-BE49-F238E27FC236}">
                <a16:creationId xmlns:a16="http://schemas.microsoft.com/office/drawing/2014/main" id="{CDEE96CE-BC4D-4EFE-9F84-4C77034543A9}"/>
              </a:ext>
            </a:extLst>
          </p:cNvPr>
          <p:cNvSpPr/>
          <p:nvPr/>
        </p:nvSpPr>
        <p:spPr>
          <a:xfrm rot="16200000">
            <a:off x="8163690" y="3017768"/>
            <a:ext cx="246221" cy="5376205"/>
          </a:xfrm>
          <a:prstGeom prst="leftBrac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5DBCC4FE-10A7-484F-A962-7275B29F61A2}"/>
              </a:ext>
            </a:extLst>
          </p:cNvPr>
          <p:cNvSpPr/>
          <p:nvPr/>
        </p:nvSpPr>
        <p:spPr>
          <a:xfrm flipH="1">
            <a:off x="9229029" y="2974599"/>
            <a:ext cx="2160000" cy="2160000"/>
          </a:xfrm>
          <a:prstGeom prst="rect">
            <a:avLst/>
          </a:prstGeom>
          <a:solidFill>
            <a:srgbClr val="86C1BE"/>
          </a:solidFill>
          <a:ln>
            <a:solidFill>
              <a:srgbClr val="86C1BE"/>
            </a:solidFill>
          </a:ln>
          <a:scene3d>
            <a:camera prst="isometricRightUp">
              <a:rot lat="1200000" lon="17400000" rev="0"/>
            </a:camera>
            <a:lightRig rig="threePt" dir="t">
              <a:rot lat="0" lon="0" rev="2400000"/>
            </a:lightRig>
          </a:scene3d>
          <a:sp3d extrusionH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09D0E0CE-2041-4805-AD40-DB2C6B3932AA}"/>
              </a:ext>
            </a:extLst>
          </p:cNvPr>
          <p:cNvSpPr txBox="1"/>
          <p:nvPr/>
        </p:nvSpPr>
        <p:spPr>
          <a:xfrm flipH="1">
            <a:off x="11186551" y="2459501"/>
            <a:ext cx="6783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643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6378CBA-1AB6-4170-824D-A400E3EECECB}"/>
              </a:ext>
            </a:extLst>
          </p:cNvPr>
          <p:cNvSpPr txBox="1"/>
          <p:nvPr/>
        </p:nvSpPr>
        <p:spPr>
          <a:xfrm>
            <a:off x="0" y="110066"/>
            <a:ext cx="5448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图像重构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卷积去噪自编码器方案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——ConvDAE_3_2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ACF44F9-43FD-454E-87DE-141A9EE61824}"/>
              </a:ext>
            </a:extLst>
          </p:cNvPr>
          <p:cNvSpPr/>
          <p:nvPr/>
        </p:nvSpPr>
        <p:spPr>
          <a:xfrm>
            <a:off x="5792344" y="3916363"/>
            <a:ext cx="270000" cy="270000"/>
          </a:xfrm>
          <a:prstGeom prst="rect">
            <a:avLst/>
          </a:prstGeom>
          <a:solidFill>
            <a:srgbClr val="86C1BE"/>
          </a:solidFill>
          <a:ln>
            <a:solidFill>
              <a:srgbClr val="86C1BE"/>
            </a:solidFill>
          </a:ln>
          <a:scene3d>
            <a:camera prst="isometricOffAxis2Right">
              <a:rot lat="1200000" lon="17400000" rev="0"/>
            </a:camera>
            <a:lightRig rig="threePt" dir="t">
              <a:rot lat="0" lon="0" rev="2400000"/>
            </a:lightRig>
          </a:scene3d>
          <a:sp3d extrusionH="203200">
            <a:bevelT w="0" h="63500" prst="cross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A7B67A8-DFFF-433A-B5E2-71C1A01F1AFC}"/>
              </a:ext>
            </a:extLst>
          </p:cNvPr>
          <p:cNvSpPr txBox="1"/>
          <p:nvPr/>
        </p:nvSpPr>
        <p:spPr>
          <a:xfrm>
            <a:off x="5491836" y="3614873"/>
            <a:ext cx="6783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2657F368-4785-4C0D-B32B-E8874DFDD5C9}"/>
              </a:ext>
            </a:extLst>
          </p:cNvPr>
          <p:cNvGrpSpPr/>
          <p:nvPr/>
        </p:nvGrpSpPr>
        <p:grpSpPr>
          <a:xfrm>
            <a:off x="184775" y="2462700"/>
            <a:ext cx="5425605" cy="2675096"/>
            <a:chOff x="433018" y="2434125"/>
            <a:chExt cx="5425605" cy="2675096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84D0E4E-9323-4025-98E3-9A6698266542}"/>
                </a:ext>
              </a:extLst>
            </p:cNvPr>
            <p:cNvSpPr/>
            <p:nvPr/>
          </p:nvSpPr>
          <p:spPr>
            <a:xfrm>
              <a:off x="1455687" y="2947759"/>
              <a:ext cx="2160000" cy="2160000"/>
            </a:xfrm>
            <a:prstGeom prst="rect">
              <a:avLst/>
            </a:prstGeom>
            <a:solidFill>
              <a:srgbClr val="86C1BE"/>
            </a:solidFill>
            <a:ln>
              <a:solidFill>
                <a:srgbClr val="86C1BE"/>
              </a:solidFill>
            </a:ln>
            <a:scene3d>
              <a:camera prst="isometricOffAxis2Right">
                <a:rot lat="1200000" lon="17400000" rev="0"/>
              </a:camera>
              <a:lightRig rig="threePt" dir="t">
                <a:rot lat="0" lon="0" rev="2400000"/>
              </a:lightRig>
            </a:scene3d>
            <a:sp3d extrusionH="12700">
              <a:bevelT w="0" h="63500" prst="cross"/>
              <a:bevelB w="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FA93001-0C54-4A52-BD7D-C51F75222009}"/>
                </a:ext>
              </a:extLst>
            </p:cNvPr>
            <p:cNvSpPr/>
            <p:nvPr/>
          </p:nvSpPr>
          <p:spPr>
            <a:xfrm>
              <a:off x="433018" y="2949221"/>
              <a:ext cx="2160000" cy="2160000"/>
            </a:xfrm>
            <a:prstGeom prst="rect">
              <a:avLst/>
            </a:prstGeom>
            <a:solidFill>
              <a:srgbClr val="F9C0B7"/>
            </a:solidFill>
            <a:ln>
              <a:solidFill>
                <a:srgbClr val="F9C0B7"/>
              </a:solidFill>
            </a:ln>
            <a:scene3d>
              <a:camera prst="isometricRightUp">
                <a:rot lat="1200000" lon="17400000" rev="0"/>
              </a:camera>
              <a:lightRig rig="threePt" dir="t">
                <a:rot lat="0" lon="0" rev="2400000"/>
              </a:lightRig>
            </a:scene3d>
            <a:sp3d extrusionH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563EE95-04C1-4FDC-8377-9CB684FC8B7C}"/>
                </a:ext>
              </a:extLst>
            </p:cNvPr>
            <p:cNvSpPr/>
            <p:nvPr/>
          </p:nvSpPr>
          <p:spPr>
            <a:xfrm>
              <a:off x="2840314" y="3487759"/>
              <a:ext cx="1080000" cy="1080000"/>
            </a:xfrm>
            <a:prstGeom prst="rect">
              <a:avLst/>
            </a:prstGeom>
            <a:solidFill>
              <a:srgbClr val="F7E6A0"/>
            </a:solidFill>
            <a:ln w="12700">
              <a:solidFill>
                <a:srgbClr val="F7E6A0"/>
              </a:solidFill>
            </a:ln>
            <a:scene3d>
              <a:camera prst="isometricOffAxis2Right">
                <a:rot lat="1200000" lon="17400000" rev="0"/>
              </a:camera>
              <a:lightRig rig="threePt" dir="t">
                <a:rot lat="0" lon="0" rev="2400000"/>
              </a:lightRig>
            </a:scene3d>
            <a:sp3d extrusionH="12700">
              <a:bevelT w="0" h="63500" prst="cross"/>
              <a:bevelB w="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2F22D24-F752-49E3-9E96-1C0668EA0F5B}"/>
                </a:ext>
              </a:extLst>
            </p:cNvPr>
            <p:cNvSpPr/>
            <p:nvPr/>
          </p:nvSpPr>
          <p:spPr>
            <a:xfrm>
              <a:off x="3503962" y="3486297"/>
              <a:ext cx="1080000" cy="1080000"/>
            </a:xfrm>
            <a:prstGeom prst="rect">
              <a:avLst/>
            </a:prstGeom>
            <a:solidFill>
              <a:srgbClr val="86C1BE"/>
            </a:solidFill>
            <a:ln>
              <a:solidFill>
                <a:srgbClr val="86C1BE"/>
              </a:solidFill>
            </a:ln>
            <a:scene3d>
              <a:camera prst="isometricOffAxis2Right">
                <a:rot lat="1200000" lon="17400000" rev="0"/>
              </a:camera>
              <a:lightRig rig="threePt" dir="t">
                <a:rot lat="0" lon="0" rev="2400000"/>
              </a:lightRig>
            </a:scene3d>
            <a:sp3d extrusionH="50800">
              <a:bevelT w="0" h="63500" prst="cross"/>
              <a:bevelB w="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05C99BC7-7F3D-489D-8A53-5E14FFCCF642}"/>
                </a:ext>
              </a:extLst>
            </p:cNvPr>
            <p:cNvSpPr/>
            <p:nvPr/>
          </p:nvSpPr>
          <p:spPr>
            <a:xfrm>
              <a:off x="4368356" y="3757028"/>
              <a:ext cx="540000" cy="540000"/>
            </a:xfrm>
            <a:prstGeom prst="rect">
              <a:avLst/>
            </a:prstGeom>
            <a:solidFill>
              <a:srgbClr val="F7E6A0"/>
            </a:solidFill>
            <a:ln>
              <a:solidFill>
                <a:srgbClr val="F7E6A0"/>
              </a:solidFill>
            </a:ln>
            <a:scene3d>
              <a:camera prst="isometricOffAxis2Right">
                <a:rot lat="1200000" lon="17400000" rev="0"/>
              </a:camera>
              <a:lightRig rig="threePt" dir="t">
                <a:rot lat="0" lon="0" rev="2400000"/>
              </a:lightRig>
            </a:scene3d>
            <a:sp3d extrusionH="50800">
              <a:bevelT w="0" h="63500" prst="cross"/>
              <a:bevelB w="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A9E67BE9-69A8-4FDE-8792-4322DC588E5A}"/>
                </a:ext>
              </a:extLst>
            </p:cNvPr>
            <p:cNvSpPr/>
            <p:nvPr/>
          </p:nvSpPr>
          <p:spPr>
            <a:xfrm>
              <a:off x="4872473" y="3755566"/>
              <a:ext cx="540000" cy="540000"/>
            </a:xfrm>
            <a:prstGeom prst="rect">
              <a:avLst/>
            </a:prstGeom>
            <a:solidFill>
              <a:srgbClr val="86C1BE"/>
            </a:solidFill>
            <a:ln>
              <a:solidFill>
                <a:srgbClr val="86C1BE"/>
              </a:solidFill>
            </a:ln>
            <a:scene3d>
              <a:camera prst="isometricOffAxis2Right">
                <a:rot lat="1200000" lon="17400000" rev="0"/>
              </a:camera>
              <a:lightRig rig="threePt" dir="t">
                <a:rot lat="0" lon="0" rev="2400000"/>
              </a:lightRig>
            </a:scene3d>
            <a:sp3d extrusionH="50800">
              <a:bevelT w="0" h="63500" prst="cross"/>
              <a:bevelB w="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6AD0A9C8-0068-4BEA-838A-EE9B5EA743A6}"/>
                </a:ext>
              </a:extLst>
            </p:cNvPr>
            <p:cNvSpPr/>
            <p:nvPr/>
          </p:nvSpPr>
          <p:spPr>
            <a:xfrm>
              <a:off x="5502750" y="3891297"/>
              <a:ext cx="270000" cy="270000"/>
            </a:xfrm>
            <a:prstGeom prst="rect">
              <a:avLst/>
            </a:prstGeom>
            <a:solidFill>
              <a:srgbClr val="F7E6A0"/>
            </a:solidFill>
            <a:ln>
              <a:solidFill>
                <a:srgbClr val="F7E6A0"/>
              </a:solidFill>
            </a:ln>
            <a:scene3d>
              <a:camera prst="isometricOffAxis2Right">
                <a:rot lat="1200000" lon="17400000" rev="0"/>
              </a:camera>
              <a:lightRig rig="threePt" dir="t">
                <a:rot lat="0" lon="0" rev="2400000"/>
              </a:lightRig>
            </a:scene3d>
            <a:sp3d extrusionH="101600">
              <a:bevelT w="0" h="63500" prst="cross"/>
              <a:bevelB w="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B92DE9D1-E0AD-4DDB-AA7D-43C08AF14254}"/>
                </a:ext>
              </a:extLst>
            </p:cNvPr>
            <p:cNvSpPr txBox="1"/>
            <p:nvPr/>
          </p:nvSpPr>
          <p:spPr>
            <a:xfrm>
              <a:off x="1602361" y="2434125"/>
              <a:ext cx="6783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28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28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2552E853-DB7C-42BD-93CD-42B12A3890C6}"/>
                </a:ext>
              </a:extLst>
            </p:cNvPr>
            <p:cNvSpPr txBox="1"/>
            <p:nvPr/>
          </p:nvSpPr>
          <p:spPr>
            <a:xfrm>
              <a:off x="2523560" y="2434125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28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28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32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F6478AC8-5533-4D81-856A-7C649B20CEB3}"/>
                </a:ext>
              </a:extLst>
            </p:cNvPr>
            <p:cNvSpPr txBox="1"/>
            <p:nvPr/>
          </p:nvSpPr>
          <p:spPr>
            <a:xfrm>
              <a:off x="3157067" y="3088180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14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14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32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E1CFCCA-61C9-464D-92C1-DEE4B3F3E5FC}"/>
                </a:ext>
              </a:extLst>
            </p:cNvPr>
            <p:cNvSpPr txBox="1"/>
            <p:nvPr/>
          </p:nvSpPr>
          <p:spPr>
            <a:xfrm>
              <a:off x="3783071" y="3088179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14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14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64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7D021DEF-2A52-431C-A595-8B5F5DF225DA}"/>
                </a:ext>
              </a:extLst>
            </p:cNvPr>
            <p:cNvSpPr txBox="1"/>
            <p:nvPr/>
          </p:nvSpPr>
          <p:spPr>
            <a:xfrm>
              <a:off x="4267208" y="3400490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64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C80CE0C-14AA-479C-B524-7BA58E6ECF7D}"/>
                </a:ext>
              </a:extLst>
            </p:cNvPr>
            <p:cNvSpPr txBox="1"/>
            <p:nvPr/>
          </p:nvSpPr>
          <p:spPr>
            <a:xfrm>
              <a:off x="4857780" y="3400489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64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C85B2C66-8D77-41AC-8501-25464C81625E}"/>
                </a:ext>
              </a:extLst>
            </p:cNvPr>
            <p:cNvSpPr txBox="1"/>
            <p:nvPr/>
          </p:nvSpPr>
          <p:spPr>
            <a:xfrm>
              <a:off x="5250764" y="3589917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64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79833002-6B7F-41B9-B5AE-9173BDE888B1}"/>
              </a:ext>
            </a:extLst>
          </p:cNvPr>
          <p:cNvGrpSpPr/>
          <p:nvPr/>
        </p:nvGrpSpPr>
        <p:grpSpPr>
          <a:xfrm>
            <a:off x="3144434" y="6320116"/>
            <a:ext cx="5423553" cy="309650"/>
            <a:chOff x="1300944" y="5959598"/>
            <a:chExt cx="5423553" cy="309650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DD724E99-F1FC-4C70-BCF5-ABB290D72FEA}"/>
                </a:ext>
              </a:extLst>
            </p:cNvPr>
            <p:cNvSpPr/>
            <p:nvPr/>
          </p:nvSpPr>
          <p:spPr>
            <a:xfrm>
              <a:off x="1300944" y="6025121"/>
              <a:ext cx="189066" cy="181026"/>
            </a:xfrm>
            <a:prstGeom prst="rect">
              <a:avLst/>
            </a:prstGeom>
            <a:solidFill>
              <a:srgbClr val="FFC1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23DAFF"/>
                </a:solidFill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AD80F1B8-8F2A-4F33-8C1F-04AD7F1812C0}"/>
                </a:ext>
              </a:extLst>
            </p:cNvPr>
            <p:cNvSpPr txBox="1"/>
            <p:nvPr/>
          </p:nvSpPr>
          <p:spPr>
            <a:xfrm>
              <a:off x="1489633" y="5961471"/>
              <a:ext cx="11753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FF7E6D"/>
                  </a:solidFill>
                </a:rPr>
                <a:t>input/output</a:t>
              </a:r>
              <a:endParaRPr lang="zh-CN" altLang="en-US" sz="1400" dirty="0">
                <a:solidFill>
                  <a:srgbClr val="FF7E6D"/>
                </a:solidFill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D1B3828D-1812-4283-BED3-64A7827A8BA3}"/>
                </a:ext>
              </a:extLst>
            </p:cNvPr>
            <p:cNvSpPr/>
            <p:nvPr/>
          </p:nvSpPr>
          <p:spPr>
            <a:xfrm>
              <a:off x="2777091" y="6024847"/>
              <a:ext cx="189066" cy="181026"/>
            </a:xfrm>
            <a:prstGeom prst="rect">
              <a:avLst/>
            </a:prstGeom>
            <a:solidFill>
              <a:srgbClr val="86C1B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E90E8034-CD48-4056-AC89-44FF47166C2E}"/>
                </a:ext>
              </a:extLst>
            </p:cNvPr>
            <p:cNvSpPr txBox="1"/>
            <p:nvPr/>
          </p:nvSpPr>
          <p:spPr>
            <a:xfrm>
              <a:off x="2954132" y="5961470"/>
              <a:ext cx="12698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6AB2AF"/>
                  </a:solidFill>
                </a:rPr>
                <a:t>conv-dropout</a:t>
              </a:r>
              <a:endParaRPr lang="zh-CN" altLang="en-US" sz="1400" dirty="0">
                <a:solidFill>
                  <a:srgbClr val="6AB2AF"/>
                </a:solidFill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FAEFC22C-9B48-4F64-ABFA-C8356F7C3E8A}"/>
                </a:ext>
              </a:extLst>
            </p:cNvPr>
            <p:cNvSpPr/>
            <p:nvPr/>
          </p:nvSpPr>
          <p:spPr>
            <a:xfrm>
              <a:off x="4241213" y="6024847"/>
              <a:ext cx="189066" cy="181026"/>
            </a:xfrm>
            <a:prstGeom prst="rect">
              <a:avLst/>
            </a:prstGeom>
            <a:solidFill>
              <a:srgbClr val="F7E6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53" name="文本框 16">
              <a:extLst>
                <a:ext uri="{FF2B5EF4-FFF2-40B4-BE49-F238E27FC236}">
                  <a16:creationId xmlns:a16="http://schemas.microsoft.com/office/drawing/2014/main" id="{2143BB88-AFD4-410C-AF31-064653E32628}"/>
                </a:ext>
              </a:extLst>
            </p:cNvPr>
            <p:cNvSpPr txBox="1"/>
            <p:nvPr/>
          </p:nvSpPr>
          <p:spPr>
            <a:xfrm>
              <a:off x="4430279" y="5959598"/>
              <a:ext cx="22942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r>
                <a:rPr lang="en-US" altLang="zh-CN" sz="1400" dirty="0" err="1">
                  <a:solidFill>
                    <a:srgbClr val="FDBE31"/>
                  </a:solidFill>
                </a:rPr>
                <a:t>downsampling</a:t>
              </a:r>
              <a:r>
                <a:rPr lang="en-US" altLang="zh-CN" sz="1400" dirty="0">
                  <a:solidFill>
                    <a:srgbClr val="FDBE31"/>
                  </a:solidFill>
                </a:rPr>
                <a:t>/</a:t>
              </a:r>
              <a:r>
                <a:rPr lang="en-US" altLang="zh-CN" sz="1400" dirty="0" err="1">
                  <a:solidFill>
                    <a:srgbClr val="FDBE31"/>
                  </a:solidFill>
                </a:rPr>
                <a:t>upsampling</a:t>
              </a:r>
              <a:endParaRPr lang="zh-CN" altLang="en-US" sz="1400" dirty="0">
                <a:solidFill>
                  <a:srgbClr val="FDBE31"/>
                </a:solidFill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5D41CF3F-2516-41FA-A6A0-93D07D53BA94}"/>
              </a:ext>
            </a:extLst>
          </p:cNvPr>
          <p:cNvGrpSpPr/>
          <p:nvPr/>
        </p:nvGrpSpPr>
        <p:grpSpPr>
          <a:xfrm flipH="1">
            <a:off x="6018899" y="2461238"/>
            <a:ext cx="6271817" cy="2663933"/>
            <a:chOff x="-270543" y="2434125"/>
            <a:chExt cx="6271817" cy="2663933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0564426F-0086-40C7-AE7B-3BB686311376}"/>
                </a:ext>
              </a:extLst>
            </p:cNvPr>
            <p:cNvSpPr/>
            <p:nvPr/>
          </p:nvSpPr>
          <p:spPr>
            <a:xfrm>
              <a:off x="1515552" y="2938058"/>
              <a:ext cx="2160000" cy="2160000"/>
            </a:xfrm>
            <a:prstGeom prst="rect">
              <a:avLst/>
            </a:prstGeom>
            <a:solidFill>
              <a:srgbClr val="F7E6A0"/>
            </a:solidFill>
            <a:ln>
              <a:solidFill>
                <a:srgbClr val="F7E6A0"/>
              </a:solidFill>
            </a:ln>
            <a:scene3d>
              <a:camera prst="isometricOffAxis2Right">
                <a:rot lat="1200000" lon="17400000" rev="0"/>
              </a:camera>
              <a:lightRig rig="threePt" dir="t">
                <a:rot lat="0" lon="0" rev="2400000"/>
              </a:lightRig>
            </a:scene3d>
            <a:sp3d extrusionH="12700">
              <a:bevelT w="0" h="63500" prst="cross"/>
              <a:bevelB w="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EF8E9575-44D1-4C8F-A282-FBE9AF2AB5F6}"/>
                </a:ext>
              </a:extLst>
            </p:cNvPr>
            <p:cNvSpPr/>
            <p:nvPr/>
          </p:nvSpPr>
          <p:spPr>
            <a:xfrm>
              <a:off x="-270543" y="2938058"/>
              <a:ext cx="2160000" cy="2160000"/>
            </a:xfrm>
            <a:prstGeom prst="rect">
              <a:avLst/>
            </a:prstGeom>
            <a:solidFill>
              <a:srgbClr val="F9C0B7"/>
            </a:solidFill>
            <a:ln>
              <a:solidFill>
                <a:srgbClr val="F9C0B7"/>
              </a:solidFill>
            </a:ln>
            <a:scene3d>
              <a:camera prst="isometricRightUp">
                <a:rot lat="1200000" lon="17400000" rev="0"/>
              </a:camera>
              <a:lightRig rig="threePt" dir="t">
                <a:rot lat="0" lon="0" rev="2400000"/>
              </a:lightRig>
            </a:scene3d>
            <a:sp3d extrusionH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FAF72887-F689-4AC5-9EAE-D0DC39FC2A90}"/>
                </a:ext>
              </a:extLst>
            </p:cNvPr>
            <p:cNvSpPr/>
            <p:nvPr/>
          </p:nvSpPr>
          <p:spPr>
            <a:xfrm>
              <a:off x="2881540" y="3485566"/>
              <a:ext cx="1080000" cy="1080000"/>
            </a:xfrm>
            <a:prstGeom prst="rect">
              <a:avLst/>
            </a:prstGeom>
            <a:solidFill>
              <a:srgbClr val="86C1BE"/>
            </a:solidFill>
            <a:ln w="12700">
              <a:solidFill>
                <a:srgbClr val="86C1BE"/>
              </a:solidFill>
            </a:ln>
            <a:scene3d>
              <a:camera prst="isometricOffAxis2Right">
                <a:rot lat="1200000" lon="17400000" rev="0"/>
              </a:camera>
              <a:lightRig rig="threePt" dir="t">
                <a:rot lat="0" lon="0" rev="2400000"/>
              </a:lightRig>
            </a:scene3d>
            <a:sp3d extrusionH="12700">
              <a:bevelT w="0" h="63500" prst="cross"/>
              <a:bevelB w="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1AD780D4-F7F3-485E-9292-EB5255C50F66}"/>
                </a:ext>
              </a:extLst>
            </p:cNvPr>
            <p:cNvSpPr/>
            <p:nvPr/>
          </p:nvSpPr>
          <p:spPr>
            <a:xfrm>
              <a:off x="3542650" y="3485566"/>
              <a:ext cx="1080000" cy="1080000"/>
            </a:xfrm>
            <a:prstGeom prst="rect">
              <a:avLst/>
            </a:prstGeom>
            <a:solidFill>
              <a:srgbClr val="F7E6A0"/>
            </a:solidFill>
            <a:ln>
              <a:solidFill>
                <a:srgbClr val="F7E6A0"/>
              </a:solidFill>
            </a:ln>
            <a:scene3d>
              <a:camera prst="isometricOffAxis2Right">
                <a:rot lat="1200000" lon="17400000" rev="0"/>
              </a:camera>
              <a:lightRig rig="threePt" dir="t">
                <a:rot lat="0" lon="0" rev="2400000"/>
              </a:lightRig>
            </a:scene3d>
            <a:sp3d extrusionH="50800">
              <a:bevelT w="0" h="63500" prst="cross"/>
              <a:bevelB w="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F2140678-5FB9-4196-9057-C71C2F2E41AA}"/>
                </a:ext>
              </a:extLst>
            </p:cNvPr>
            <p:cNvSpPr/>
            <p:nvPr/>
          </p:nvSpPr>
          <p:spPr>
            <a:xfrm>
              <a:off x="4396731" y="3755566"/>
              <a:ext cx="540000" cy="540000"/>
            </a:xfrm>
            <a:prstGeom prst="rect">
              <a:avLst/>
            </a:prstGeom>
            <a:solidFill>
              <a:srgbClr val="86C1BE"/>
            </a:solidFill>
            <a:ln>
              <a:solidFill>
                <a:srgbClr val="86C1BE"/>
              </a:solidFill>
            </a:ln>
            <a:scene3d>
              <a:camera prst="isometricOffAxis2Right">
                <a:rot lat="1200000" lon="17400000" rev="0"/>
              </a:camera>
              <a:lightRig rig="threePt" dir="t">
                <a:rot lat="0" lon="0" rev="2400000"/>
              </a:lightRig>
            </a:scene3d>
            <a:sp3d extrusionH="50800">
              <a:bevelT w="0" h="63500" prst="cross"/>
              <a:bevelB w="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DF9F7FE5-20A8-4A54-86E7-8478D7C5B836}"/>
                </a:ext>
              </a:extLst>
            </p:cNvPr>
            <p:cNvSpPr/>
            <p:nvPr/>
          </p:nvSpPr>
          <p:spPr>
            <a:xfrm>
              <a:off x="4900926" y="3755566"/>
              <a:ext cx="540000" cy="540000"/>
            </a:xfrm>
            <a:prstGeom prst="rect">
              <a:avLst/>
            </a:prstGeom>
            <a:solidFill>
              <a:srgbClr val="F7E6A0"/>
            </a:solidFill>
            <a:ln>
              <a:solidFill>
                <a:srgbClr val="F7E6A0"/>
              </a:solidFill>
            </a:ln>
            <a:scene3d>
              <a:camera prst="isometricOffAxis2Right">
                <a:rot lat="1200000" lon="17400000" rev="0"/>
              </a:camera>
              <a:lightRig rig="threePt" dir="t">
                <a:rot lat="0" lon="0" rev="2400000"/>
              </a:lightRig>
            </a:scene3d>
            <a:sp3d extrusionH="50800">
              <a:bevelT w="0" h="63500" prst="cross"/>
              <a:bevelB w="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1FCF4CE5-1718-4EFE-9833-6A05CF57570F}"/>
                </a:ext>
              </a:extLst>
            </p:cNvPr>
            <p:cNvSpPr/>
            <p:nvPr/>
          </p:nvSpPr>
          <p:spPr>
            <a:xfrm>
              <a:off x="5502750" y="3891297"/>
              <a:ext cx="270000" cy="270000"/>
            </a:xfrm>
            <a:prstGeom prst="rect">
              <a:avLst/>
            </a:prstGeom>
            <a:solidFill>
              <a:srgbClr val="86C1BE"/>
            </a:solidFill>
            <a:ln>
              <a:solidFill>
                <a:srgbClr val="86C1BE"/>
              </a:solidFill>
            </a:ln>
            <a:scene3d>
              <a:camera prst="isometricOffAxis2Right">
                <a:rot lat="1200000" lon="17400000" rev="0"/>
              </a:camera>
              <a:lightRig rig="threePt" dir="t">
                <a:rot lat="0" lon="0" rev="2400000"/>
              </a:lightRig>
            </a:scene3d>
            <a:sp3d extrusionH="101600">
              <a:bevelT w="0" h="63500" prst="cross"/>
              <a:bevelB w="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687A9702-0792-4E21-A810-86369F281AB3}"/>
                </a:ext>
              </a:extLst>
            </p:cNvPr>
            <p:cNvSpPr txBox="1"/>
            <p:nvPr/>
          </p:nvSpPr>
          <p:spPr>
            <a:xfrm>
              <a:off x="1000386" y="2434125"/>
              <a:ext cx="6783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28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28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D9096703-B75C-4331-B701-F9B03EC42369}"/>
                </a:ext>
              </a:extLst>
            </p:cNvPr>
            <p:cNvSpPr txBox="1"/>
            <p:nvPr/>
          </p:nvSpPr>
          <p:spPr>
            <a:xfrm>
              <a:off x="1934825" y="2434125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28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28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32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A5384D19-C344-4B29-A5E8-6D3AB2D328B2}"/>
                </a:ext>
              </a:extLst>
            </p:cNvPr>
            <p:cNvSpPr txBox="1"/>
            <p:nvPr/>
          </p:nvSpPr>
          <p:spPr>
            <a:xfrm>
              <a:off x="2946263" y="3088179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14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14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32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9D46F3A8-DF8F-4DAD-86F6-9B7190BB0AC0}"/>
                </a:ext>
              </a:extLst>
            </p:cNvPr>
            <p:cNvSpPr txBox="1"/>
            <p:nvPr/>
          </p:nvSpPr>
          <p:spPr>
            <a:xfrm>
              <a:off x="3669085" y="3088179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14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14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64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6CB81F55-AB00-4FCA-A705-5732627AFF1B}"/>
                </a:ext>
              </a:extLst>
            </p:cNvPr>
            <p:cNvSpPr txBox="1"/>
            <p:nvPr/>
          </p:nvSpPr>
          <p:spPr>
            <a:xfrm>
              <a:off x="4343175" y="3429582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64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0270DBFA-8C88-4185-861C-00B1AA86771E}"/>
                </a:ext>
              </a:extLst>
            </p:cNvPr>
            <p:cNvSpPr txBox="1"/>
            <p:nvPr/>
          </p:nvSpPr>
          <p:spPr>
            <a:xfrm>
              <a:off x="4819098" y="3430462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64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D299ACBC-BCE6-465A-B3BA-4BDA3201A5F6}"/>
                </a:ext>
              </a:extLst>
            </p:cNvPr>
            <p:cNvSpPr txBox="1"/>
            <p:nvPr/>
          </p:nvSpPr>
          <p:spPr>
            <a:xfrm>
              <a:off x="5393415" y="3599865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64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70" name="连接符: 肘形 69">
            <a:extLst>
              <a:ext uri="{FF2B5EF4-FFF2-40B4-BE49-F238E27FC236}">
                <a16:creationId xmlns:a16="http://schemas.microsoft.com/office/drawing/2014/main" id="{766F3B9C-A7AF-4D96-B361-3F286C627966}"/>
              </a:ext>
            </a:extLst>
          </p:cNvPr>
          <p:cNvCxnSpPr>
            <a:cxnSpLocks/>
            <a:endCxn id="73" idx="1"/>
          </p:cNvCxnSpPr>
          <p:nvPr/>
        </p:nvCxnSpPr>
        <p:spPr>
          <a:xfrm flipV="1">
            <a:off x="901000" y="1318642"/>
            <a:ext cx="2936967" cy="2838704"/>
          </a:xfrm>
          <a:prstGeom prst="bentConnector3">
            <a:avLst>
              <a:gd name="adj1" fmla="val -9350"/>
            </a:avLst>
          </a:prstGeom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1" name="椭圆 70">
            <a:extLst>
              <a:ext uri="{FF2B5EF4-FFF2-40B4-BE49-F238E27FC236}">
                <a16:creationId xmlns:a16="http://schemas.microsoft.com/office/drawing/2014/main" id="{1CAD6B99-EADE-48D4-A846-8D6BDA71259C}"/>
              </a:ext>
            </a:extLst>
          </p:cNvPr>
          <p:cNvSpPr/>
          <p:nvPr/>
        </p:nvSpPr>
        <p:spPr>
          <a:xfrm>
            <a:off x="7138912" y="1114264"/>
            <a:ext cx="697627" cy="416949"/>
          </a:xfrm>
          <a:prstGeom prst="ellipse">
            <a:avLst/>
          </a:prstGeom>
          <a:solidFill>
            <a:srgbClr val="FFF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loss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EC366BCE-6AC6-4D94-B4C6-3CCEE83F690E}"/>
              </a:ext>
            </a:extLst>
          </p:cNvPr>
          <p:cNvSpPr/>
          <p:nvPr/>
        </p:nvSpPr>
        <p:spPr>
          <a:xfrm>
            <a:off x="3837967" y="1112777"/>
            <a:ext cx="1340957" cy="411729"/>
          </a:xfrm>
          <a:prstGeom prst="roundRect">
            <a:avLst/>
          </a:prstGeom>
          <a:solidFill>
            <a:srgbClr val="F5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pre-denoising</a:t>
            </a:r>
            <a:endParaRPr lang="zh-CN" altLang="en-US" sz="1400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80" name="连接符: 肘形 79">
            <a:extLst>
              <a:ext uri="{FF2B5EF4-FFF2-40B4-BE49-F238E27FC236}">
                <a16:creationId xmlns:a16="http://schemas.microsoft.com/office/drawing/2014/main" id="{47544496-B863-48C9-882D-B0C06BEC767F}"/>
              </a:ext>
            </a:extLst>
          </p:cNvPr>
          <p:cNvCxnSpPr>
            <a:cxnSpLocks/>
            <a:stCxn id="73" idx="3"/>
            <a:endCxn id="71" idx="2"/>
          </p:cNvCxnSpPr>
          <p:nvPr/>
        </p:nvCxnSpPr>
        <p:spPr>
          <a:xfrm>
            <a:off x="5178924" y="1318642"/>
            <a:ext cx="1959988" cy="4097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连接符: 肘形 83">
            <a:extLst>
              <a:ext uri="{FF2B5EF4-FFF2-40B4-BE49-F238E27FC236}">
                <a16:creationId xmlns:a16="http://schemas.microsoft.com/office/drawing/2014/main" id="{8F458652-FF80-4184-B839-7718799B3B48}"/>
              </a:ext>
            </a:extLst>
          </p:cNvPr>
          <p:cNvCxnSpPr>
            <a:cxnSpLocks/>
            <a:stCxn id="71" idx="6"/>
          </p:cNvCxnSpPr>
          <p:nvPr/>
        </p:nvCxnSpPr>
        <p:spPr>
          <a:xfrm>
            <a:off x="7836539" y="1322739"/>
            <a:ext cx="3764198" cy="2863624"/>
          </a:xfrm>
          <a:prstGeom prst="bentConnector3">
            <a:avLst>
              <a:gd name="adj1" fmla="val 106428"/>
            </a:avLst>
          </a:prstGeom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dash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1" name="左大括号 110">
            <a:extLst>
              <a:ext uri="{FF2B5EF4-FFF2-40B4-BE49-F238E27FC236}">
                <a16:creationId xmlns:a16="http://schemas.microsoft.com/office/drawing/2014/main" id="{D7A79702-2B63-4484-82B7-6C2E30CF5AAF}"/>
              </a:ext>
            </a:extLst>
          </p:cNvPr>
          <p:cNvSpPr/>
          <p:nvPr/>
        </p:nvSpPr>
        <p:spPr>
          <a:xfrm rot="16200000">
            <a:off x="3083472" y="3306383"/>
            <a:ext cx="246221" cy="4780121"/>
          </a:xfrm>
          <a:prstGeom prst="leftBrace">
            <a:avLst/>
          </a:prstGeom>
          <a:ln w="19050">
            <a:solidFill>
              <a:srgbClr val="CC00C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04CC8868-27D0-47A8-ACE4-37F66228E235}"/>
              </a:ext>
            </a:extLst>
          </p:cNvPr>
          <p:cNvSpPr txBox="1"/>
          <p:nvPr/>
        </p:nvSpPr>
        <p:spPr>
          <a:xfrm>
            <a:off x="2868749" y="5797947"/>
            <a:ext cx="817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CC00CC"/>
                </a:solidFill>
              </a:rPr>
              <a:t>encoder</a:t>
            </a:r>
            <a:endParaRPr lang="zh-CN" altLang="en-US" sz="1400" dirty="0">
              <a:solidFill>
                <a:srgbClr val="CC00CC"/>
              </a:solidFill>
            </a:endParaRP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1D2ABE1C-7873-45BF-AB24-0C820D211FFE}"/>
              </a:ext>
            </a:extLst>
          </p:cNvPr>
          <p:cNvSpPr txBox="1"/>
          <p:nvPr/>
        </p:nvSpPr>
        <p:spPr>
          <a:xfrm>
            <a:off x="7930941" y="5792604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</a:rPr>
              <a:t>decoder</a:t>
            </a:r>
            <a:endParaRPr lang="zh-CN" altLang="en-US" sz="1400" dirty="0">
              <a:solidFill>
                <a:srgbClr val="00B050"/>
              </a:solidFill>
            </a:endParaRPr>
          </a:p>
        </p:txBody>
      </p:sp>
      <p:sp>
        <p:nvSpPr>
          <p:cNvPr id="115" name="左大括号 114">
            <a:extLst>
              <a:ext uri="{FF2B5EF4-FFF2-40B4-BE49-F238E27FC236}">
                <a16:creationId xmlns:a16="http://schemas.microsoft.com/office/drawing/2014/main" id="{CDEE96CE-BC4D-4EFE-9F84-4C77034543A9}"/>
              </a:ext>
            </a:extLst>
          </p:cNvPr>
          <p:cNvSpPr/>
          <p:nvPr/>
        </p:nvSpPr>
        <p:spPr>
          <a:xfrm rot="16200000">
            <a:off x="8163690" y="3017768"/>
            <a:ext cx="246221" cy="5376205"/>
          </a:xfrm>
          <a:prstGeom prst="leftBrac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5DBCC4FE-10A7-484F-A962-7275B29F61A2}"/>
              </a:ext>
            </a:extLst>
          </p:cNvPr>
          <p:cNvSpPr/>
          <p:nvPr/>
        </p:nvSpPr>
        <p:spPr>
          <a:xfrm flipH="1">
            <a:off x="9229029" y="2974599"/>
            <a:ext cx="2160000" cy="2160000"/>
          </a:xfrm>
          <a:prstGeom prst="rect">
            <a:avLst/>
          </a:prstGeom>
          <a:solidFill>
            <a:srgbClr val="86C1BE"/>
          </a:solidFill>
          <a:ln>
            <a:solidFill>
              <a:srgbClr val="86C1BE"/>
            </a:solidFill>
          </a:ln>
          <a:scene3d>
            <a:camera prst="isometricRightUp">
              <a:rot lat="1200000" lon="17400000" rev="0"/>
            </a:camera>
            <a:lightRig rig="threePt" dir="t">
              <a:rot lat="0" lon="0" rev="2400000"/>
            </a:lightRig>
          </a:scene3d>
          <a:sp3d extrusionH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09D0E0CE-2041-4805-AD40-DB2C6B3932AA}"/>
              </a:ext>
            </a:extLst>
          </p:cNvPr>
          <p:cNvSpPr txBox="1"/>
          <p:nvPr/>
        </p:nvSpPr>
        <p:spPr>
          <a:xfrm flipH="1">
            <a:off x="11186551" y="2459501"/>
            <a:ext cx="6783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154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43CE9E9-9C77-4CF0-B71A-0F12F05F103C}"/>
              </a:ext>
            </a:extLst>
          </p:cNvPr>
          <p:cNvSpPr txBox="1"/>
          <p:nvPr/>
        </p:nvSpPr>
        <p:spPr>
          <a:xfrm>
            <a:off x="0" y="110066"/>
            <a:ext cx="5391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图像重构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卷积去噪自编码器方案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——ConvDAE_3_3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F045E83A-A459-4ABC-B75D-767A3CA5946A}"/>
              </a:ext>
            </a:extLst>
          </p:cNvPr>
          <p:cNvGrpSpPr/>
          <p:nvPr/>
        </p:nvGrpSpPr>
        <p:grpSpPr>
          <a:xfrm>
            <a:off x="3380551" y="1724847"/>
            <a:ext cx="696743" cy="1202680"/>
            <a:chOff x="-8581322" y="1394749"/>
            <a:chExt cx="19143969" cy="2657930"/>
          </a:xfrm>
        </p:grpSpPr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9CF3DE0D-A0E0-41EA-AD63-861F9137DC5A}"/>
                </a:ext>
              </a:extLst>
            </p:cNvPr>
            <p:cNvSpPr/>
            <p:nvPr/>
          </p:nvSpPr>
          <p:spPr>
            <a:xfrm>
              <a:off x="248814" y="1892678"/>
              <a:ext cx="1978299" cy="2160001"/>
            </a:xfrm>
            <a:prstGeom prst="rect">
              <a:avLst/>
            </a:prstGeom>
            <a:solidFill>
              <a:srgbClr val="86C1BE"/>
            </a:solidFill>
            <a:ln>
              <a:solidFill>
                <a:srgbClr val="86C1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B050"/>
                </a:solidFill>
              </a:endParaRPr>
            </a:p>
          </p:txBody>
        </p:sp>
        <p:sp>
          <p:nvSpPr>
            <p:cNvPr id="128" name="文本框 127">
              <a:extLst>
                <a:ext uri="{FF2B5EF4-FFF2-40B4-BE49-F238E27FC236}">
                  <a16:creationId xmlns:a16="http://schemas.microsoft.com/office/drawing/2014/main" id="{D5D04C08-69C9-4C23-9579-4DF478456BDE}"/>
                </a:ext>
              </a:extLst>
            </p:cNvPr>
            <p:cNvSpPr txBox="1"/>
            <p:nvPr/>
          </p:nvSpPr>
          <p:spPr>
            <a:xfrm>
              <a:off x="-8581322" y="1394749"/>
              <a:ext cx="19143969" cy="647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28</a:t>
              </a:r>
              <a:r>
                <a: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28</a:t>
              </a:r>
              <a:r>
                <a: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32</a:t>
              </a:r>
              <a:endPara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9" name="箭头: 右 128">
            <a:extLst>
              <a:ext uri="{FF2B5EF4-FFF2-40B4-BE49-F238E27FC236}">
                <a16:creationId xmlns:a16="http://schemas.microsoft.com/office/drawing/2014/main" id="{6DE26002-59DD-4024-AE46-3DB50314D811}"/>
              </a:ext>
            </a:extLst>
          </p:cNvPr>
          <p:cNvSpPr/>
          <p:nvPr/>
        </p:nvSpPr>
        <p:spPr>
          <a:xfrm>
            <a:off x="3325804" y="2417069"/>
            <a:ext cx="305838" cy="54000"/>
          </a:xfrm>
          <a:prstGeom prst="rightArrow">
            <a:avLst/>
          </a:prstGeom>
          <a:solidFill>
            <a:srgbClr val="86C1BE"/>
          </a:solidFill>
          <a:ln>
            <a:solidFill>
              <a:srgbClr val="86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FFFF"/>
              </a:solidFill>
            </a:endParaRPr>
          </a:p>
        </p:txBody>
      </p:sp>
      <p:sp>
        <p:nvSpPr>
          <p:cNvPr id="130" name="箭头: 下 129">
            <a:extLst>
              <a:ext uri="{FF2B5EF4-FFF2-40B4-BE49-F238E27FC236}">
                <a16:creationId xmlns:a16="http://schemas.microsoft.com/office/drawing/2014/main" id="{0588BA6C-8CDE-4BAB-8D99-0D6AD32DEF93}"/>
              </a:ext>
            </a:extLst>
          </p:cNvPr>
          <p:cNvSpPr/>
          <p:nvPr/>
        </p:nvSpPr>
        <p:spPr>
          <a:xfrm>
            <a:off x="3701923" y="3001317"/>
            <a:ext cx="54000" cy="306000"/>
          </a:xfrm>
          <a:prstGeom prst="downArrow">
            <a:avLst/>
          </a:prstGeom>
          <a:solidFill>
            <a:srgbClr val="F3DE85"/>
          </a:solidFill>
          <a:ln>
            <a:solidFill>
              <a:srgbClr val="F3DE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81E25545-A25F-469C-A674-EB01065375B7}"/>
              </a:ext>
            </a:extLst>
          </p:cNvPr>
          <p:cNvGrpSpPr/>
          <p:nvPr/>
        </p:nvGrpSpPr>
        <p:grpSpPr>
          <a:xfrm>
            <a:off x="3360235" y="3307317"/>
            <a:ext cx="737376" cy="842325"/>
            <a:chOff x="-11615555" y="1233652"/>
            <a:chExt cx="26119101" cy="2856617"/>
          </a:xfrm>
        </p:grpSpPr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F538A3BE-0AFB-49A7-9BFE-F9F6D8124312}"/>
                </a:ext>
              </a:extLst>
            </p:cNvPr>
            <p:cNvSpPr/>
            <p:nvPr/>
          </p:nvSpPr>
          <p:spPr>
            <a:xfrm>
              <a:off x="248797" y="1892676"/>
              <a:ext cx="2550361" cy="2197593"/>
            </a:xfrm>
            <a:prstGeom prst="rect">
              <a:avLst/>
            </a:prstGeom>
            <a:solidFill>
              <a:srgbClr val="F3DE85"/>
            </a:solidFill>
            <a:ln>
              <a:solidFill>
                <a:srgbClr val="F3D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C1FB58E8-9814-498A-B525-3938F578B810}"/>
                </a:ext>
              </a:extLst>
            </p:cNvPr>
            <p:cNvSpPr txBox="1"/>
            <p:nvPr/>
          </p:nvSpPr>
          <p:spPr>
            <a:xfrm>
              <a:off x="-11615555" y="1233652"/>
              <a:ext cx="26119101" cy="835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14</a:t>
              </a:r>
              <a:r>
                <a: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14</a:t>
              </a:r>
              <a:r>
                <a: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32</a:t>
              </a:r>
              <a:endPara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F608B6CF-4052-4E89-8E68-EDC9A1B527EC}"/>
              </a:ext>
            </a:extLst>
          </p:cNvPr>
          <p:cNvGrpSpPr/>
          <p:nvPr/>
        </p:nvGrpSpPr>
        <p:grpSpPr>
          <a:xfrm>
            <a:off x="3918698" y="3307317"/>
            <a:ext cx="737376" cy="842325"/>
            <a:chOff x="-10157682" y="1233652"/>
            <a:chExt cx="26119101" cy="2856617"/>
          </a:xfrm>
        </p:grpSpPr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7993A175-F8C5-49B9-8741-59BBF3E74477}"/>
                </a:ext>
              </a:extLst>
            </p:cNvPr>
            <p:cNvSpPr/>
            <p:nvPr/>
          </p:nvSpPr>
          <p:spPr>
            <a:xfrm>
              <a:off x="248784" y="1892676"/>
              <a:ext cx="3825542" cy="2197593"/>
            </a:xfrm>
            <a:prstGeom prst="rect">
              <a:avLst/>
            </a:prstGeom>
            <a:solidFill>
              <a:srgbClr val="86C1BE"/>
            </a:solidFill>
            <a:ln>
              <a:solidFill>
                <a:srgbClr val="86C1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E4F70CE1-0236-4137-9929-A51652EC3F5E}"/>
                </a:ext>
              </a:extLst>
            </p:cNvPr>
            <p:cNvSpPr txBox="1"/>
            <p:nvPr/>
          </p:nvSpPr>
          <p:spPr>
            <a:xfrm>
              <a:off x="-10157682" y="1233652"/>
              <a:ext cx="26119101" cy="835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14</a:t>
              </a:r>
              <a:r>
                <a: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14</a:t>
              </a:r>
              <a:r>
                <a: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64</a:t>
              </a:r>
              <a:endPara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7" name="箭头: 右 136">
            <a:extLst>
              <a:ext uri="{FF2B5EF4-FFF2-40B4-BE49-F238E27FC236}">
                <a16:creationId xmlns:a16="http://schemas.microsoft.com/office/drawing/2014/main" id="{0658D156-24BA-4658-8115-1D2E3DCC22E2}"/>
              </a:ext>
            </a:extLst>
          </p:cNvPr>
          <p:cNvSpPr/>
          <p:nvPr/>
        </p:nvSpPr>
        <p:spPr>
          <a:xfrm>
            <a:off x="3831436" y="3789609"/>
            <a:ext cx="305838" cy="54000"/>
          </a:xfrm>
          <a:prstGeom prst="rightArrow">
            <a:avLst/>
          </a:prstGeom>
          <a:solidFill>
            <a:srgbClr val="86C1BE"/>
          </a:solidFill>
          <a:ln>
            <a:solidFill>
              <a:srgbClr val="86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FFFF"/>
              </a:solidFill>
            </a:endParaRPr>
          </a:p>
        </p:txBody>
      </p:sp>
      <p:sp>
        <p:nvSpPr>
          <p:cNvPr id="138" name="箭头: 下 137">
            <a:extLst>
              <a:ext uri="{FF2B5EF4-FFF2-40B4-BE49-F238E27FC236}">
                <a16:creationId xmlns:a16="http://schemas.microsoft.com/office/drawing/2014/main" id="{2E922BB8-66FD-462F-B540-010A2C2D848E}"/>
              </a:ext>
            </a:extLst>
          </p:cNvPr>
          <p:cNvSpPr/>
          <p:nvPr/>
        </p:nvSpPr>
        <p:spPr>
          <a:xfrm>
            <a:off x="4239486" y="4197469"/>
            <a:ext cx="54000" cy="306000"/>
          </a:xfrm>
          <a:prstGeom prst="downArrow">
            <a:avLst/>
          </a:prstGeom>
          <a:solidFill>
            <a:srgbClr val="F3DE85"/>
          </a:solidFill>
          <a:ln>
            <a:solidFill>
              <a:srgbClr val="F3DE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箭头: 右 144">
            <a:extLst>
              <a:ext uri="{FF2B5EF4-FFF2-40B4-BE49-F238E27FC236}">
                <a16:creationId xmlns:a16="http://schemas.microsoft.com/office/drawing/2014/main" id="{38D4DC8E-C733-4028-B4B6-79E6F66E57EC}"/>
              </a:ext>
            </a:extLst>
          </p:cNvPr>
          <p:cNvSpPr/>
          <p:nvPr/>
        </p:nvSpPr>
        <p:spPr>
          <a:xfrm>
            <a:off x="4397928" y="4776922"/>
            <a:ext cx="305838" cy="54000"/>
          </a:xfrm>
          <a:prstGeom prst="rightArrow">
            <a:avLst/>
          </a:prstGeom>
          <a:solidFill>
            <a:srgbClr val="86C1BE"/>
          </a:solidFill>
          <a:ln>
            <a:solidFill>
              <a:srgbClr val="86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FFFF"/>
              </a:solidFill>
            </a:endParaRPr>
          </a:p>
        </p:txBody>
      </p:sp>
      <p:sp>
        <p:nvSpPr>
          <p:cNvPr id="146" name="箭头: 下 145">
            <a:extLst>
              <a:ext uri="{FF2B5EF4-FFF2-40B4-BE49-F238E27FC236}">
                <a16:creationId xmlns:a16="http://schemas.microsoft.com/office/drawing/2014/main" id="{739481CE-4502-4CA8-A8D7-6A347DDFDBEE}"/>
              </a:ext>
            </a:extLst>
          </p:cNvPr>
          <p:cNvSpPr/>
          <p:nvPr/>
        </p:nvSpPr>
        <p:spPr>
          <a:xfrm>
            <a:off x="4787733" y="5037183"/>
            <a:ext cx="54000" cy="306000"/>
          </a:xfrm>
          <a:prstGeom prst="downArrow">
            <a:avLst/>
          </a:prstGeom>
          <a:solidFill>
            <a:srgbClr val="F3DE85"/>
          </a:solidFill>
          <a:ln>
            <a:solidFill>
              <a:srgbClr val="F3DE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箭头: 右 152">
            <a:extLst>
              <a:ext uri="{FF2B5EF4-FFF2-40B4-BE49-F238E27FC236}">
                <a16:creationId xmlns:a16="http://schemas.microsoft.com/office/drawing/2014/main" id="{00ADAD73-E9AF-4FC1-89ED-D59F44EA1656}"/>
              </a:ext>
            </a:extLst>
          </p:cNvPr>
          <p:cNvSpPr/>
          <p:nvPr/>
        </p:nvSpPr>
        <p:spPr>
          <a:xfrm>
            <a:off x="4934701" y="5529353"/>
            <a:ext cx="305838" cy="54000"/>
          </a:xfrm>
          <a:prstGeom prst="rightArrow">
            <a:avLst/>
          </a:prstGeom>
          <a:solidFill>
            <a:srgbClr val="86C1BE"/>
          </a:solidFill>
          <a:ln>
            <a:solidFill>
              <a:srgbClr val="86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FFFF"/>
              </a:solidFill>
            </a:endParaRPr>
          </a:p>
        </p:txBody>
      </p: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2CEF5F93-4678-4962-8146-222B799E942F}"/>
              </a:ext>
            </a:extLst>
          </p:cNvPr>
          <p:cNvGrpSpPr/>
          <p:nvPr/>
        </p:nvGrpSpPr>
        <p:grpSpPr>
          <a:xfrm>
            <a:off x="4014578" y="4451585"/>
            <a:ext cx="737376" cy="518325"/>
            <a:chOff x="-7386785" y="1233652"/>
            <a:chExt cx="26119101" cy="1757821"/>
          </a:xfrm>
        </p:grpSpPr>
        <p:sp>
          <p:nvSpPr>
            <p:cNvPr id="155" name="矩形 154">
              <a:extLst>
                <a:ext uri="{FF2B5EF4-FFF2-40B4-BE49-F238E27FC236}">
                  <a16:creationId xmlns:a16="http://schemas.microsoft.com/office/drawing/2014/main" id="{61FECE53-366E-4258-8C98-2CF6A66D80E7}"/>
                </a:ext>
              </a:extLst>
            </p:cNvPr>
            <p:cNvSpPr/>
            <p:nvPr/>
          </p:nvSpPr>
          <p:spPr>
            <a:xfrm>
              <a:off x="248784" y="1892676"/>
              <a:ext cx="3825542" cy="1098797"/>
            </a:xfrm>
            <a:prstGeom prst="rect">
              <a:avLst/>
            </a:prstGeom>
            <a:solidFill>
              <a:srgbClr val="F3DE85"/>
            </a:solidFill>
            <a:ln>
              <a:solidFill>
                <a:srgbClr val="F3D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56" name="文本框 155">
              <a:extLst>
                <a:ext uri="{FF2B5EF4-FFF2-40B4-BE49-F238E27FC236}">
                  <a16:creationId xmlns:a16="http://schemas.microsoft.com/office/drawing/2014/main" id="{86C927C0-DB93-4F0A-BCCD-82C797708D6E}"/>
                </a:ext>
              </a:extLst>
            </p:cNvPr>
            <p:cNvSpPr txBox="1"/>
            <p:nvPr/>
          </p:nvSpPr>
          <p:spPr>
            <a:xfrm>
              <a:off x="-7386785" y="1233652"/>
              <a:ext cx="26119101" cy="835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r>
                <a: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r>
                <a: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64</a:t>
              </a:r>
              <a:endPara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460FC152-ACEF-4C0C-82DD-8A84A1CCF1F7}"/>
              </a:ext>
            </a:extLst>
          </p:cNvPr>
          <p:cNvGrpSpPr/>
          <p:nvPr/>
        </p:nvGrpSpPr>
        <p:grpSpPr>
          <a:xfrm>
            <a:off x="4540290" y="4451585"/>
            <a:ext cx="737376" cy="518325"/>
            <a:chOff x="-7775751" y="1233652"/>
            <a:chExt cx="26119101" cy="1757821"/>
          </a:xfrm>
        </p:grpSpPr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B92E720F-C1D2-49AB-B94C-99DB45DCF18D}"/>
                </a:ext>
              </a:extLst>
            </p:cNvPr>
            <p:cNvSpPr/>
            <p:nvPr/>
          </p:nvSpPr>
          <p:spPr>
            <a:xfrm>
              <a:off x="248784" y="1892676"/>
              <a:ext cx="3825542" cy="1098797"/>
            </a:xfrm>
            <a:prstGeom prst="rect">
              <a:avLst/>
            </a:prstGeom>
            <a:solidFill>
              <a:srgbClr val="86C1BE"/>
            </a:solidFill>
            <a:ln>
              <a:solidFill>
                <a:srgbClr val="86C1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59" name="文本框 158">
              <a:extLst>
                <a:ext uri="{FF2B5EF4-FFF2-40B4-BE49-F238E27FC236}">
                  <a16:creationId xmlns:a16="http://schemas.microsoft.com/office/drawing/2014/main" id="{9DC31529-9ECB-4AA6-AC97-BA12345A1082}"/>
                </a:ext>
              </a:extLst>
            </p:cNvPr>
            <p:cNvSpPr txBox="1"/>
            <p:nvPr/>
          </p:nvSpPr>
          <p:spPr>
            <a:xfrm>
              <a:off x="-7775751" y="1233652"/>
              <a:ext cx="26119101" cy="835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r>
                <a: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r>
                <a: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64</a:t>
              </a:r>
              <a:endPara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E56512DE-3B84-413B-AD77-7E56B787B28C}"/>
              </a:ext>
            </a:extLst>
          </p:cNvPr>
          <p:cNvGrpSpPr/>
          <p:nvPr/>
        </p:nvGrpSpPr>
        <p:grpSpPr>
          <a:xfrm>
            <a:off x="4561528" y="5305782"/>
            <a:ext cx="737376" cy="338325"/>
            <a:chOff x="-7023465" y="1233652"/>
            <a:chExt cx="26119101" cy="1147378"/>
          </a:xfrm>
        </p:grpSpPr>
        <p:sp>
          <p:nvSpPr>
            <p:cNvPr id="167" name="矩形 166">
              <a:extLst>
                <a:ext uri="{FF2B5EF4-FFF2-40B4-BE49-F238E27FC236}">
                  <a16:creationId xmlns:a16="http://schemas.microsoft.com/office/drawing/2014/main" id="{7D1B0B6B-55BE-4B9B-8285-BDCFEC8101EF}"/>
                </a:ext>
              </a:extLst>
            </p:cNvPr>
            <p:cNvSpPr/>
            <p:nvPr/>
          </p:nvSpPr>
          <p:spPr>
            <a:xfrm>
              <a:off x="248784" y="1892676"/>
              <a:ext cx="3825542" cy="488354"/>
            </a:xfrm>
            <a:prstGeom prst="rect">
              <a:avLst/>
            </a:prstGeom>
            <a:solidFill>
              <a:srgbClr val="F3DE85"/>
            </a:solidFill>
            <a:ln>
              <a:solidFill>
                <a:srgbClr val="F3D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68" name="文本框 167">
              <a:extLst>
                <a:ext uri="{FF2B5EF4-FFF2-40B4-BE49-F238E27FC236}">
                  <a16:creationId xmlns:a16="http://schemas.microsoft.com/office/drawing/2014/main" id="{2598CF5F-F4C2-4BBD-90D7-C55F8C5A5B86}"/>
                </a:ext>
              </a:extLst>
            </p:cNvPr>
            <p:cNvSpPr txBox="1"/>
            <p:nvPr/>
          </p:nvSpPr>
          <p:spPr>
            <a:xfrm>
              <a:off x="-7023465" y="1233652"/>
              <a:ext cx="26119101" cy="835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64</a:t>
              </a:r>
              <a:endPara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53FCB9DF-6974-478A-9079-AD4BB8471FAC}"/>
              </a:ext>
            </a:extLst>
          </p:cNvPr>
          <p:cNvGrpSpPr/>
          <p:nvPr/>
        </p:nvGrpSpPr>
        <p:grpSpPr>
          <a:xfrm>
            <a:off x="5139791" y="5305782"/>
            <a:ext cx="794195" cy="336402"/>
            <a:chOff x="-6084861" y="1240173"/>
            <a:chExt cx="28131726" cy="1140857"/>
          </a:xfrm>
        </p:grpSpPr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76BB1D57-A5DD-4704-AFEE-09E530784307}"/>
                </a:ext>
              </a:extLst>
            </p:cNvPr>
            <p:cNvSpPr/>
            <p:nvPr/>
          </p:nvSpPr>
          <p:spPr>
            <a:xfrm>
              <a:off x="248784" y="1892676"/>
              <a:ext cx="10201446" cy="488354"/>
            </a:xfrm>
            <a:prstGeom prst="rect">
              <a:avLst/>
            </a:prstGeom>
            <a:solidFill>
              <a:srgbClr val="86C1BE"/>
            </a:solidFill>
            <a:ln>
              <a:solidFill>
                <a:srgbClr val="86C1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71" name="文本框 170">
              <a:extLst>
                <a:ext uri="{FF2B5EF4-FFF2-40B4-BE49-F238E27FC236}">
                  <a16:creationId xmlns:a16="http://schemas.microsoft.com/office/drawing/2014/main" id="{05846250-7ACA-4479-8FA7-408E408ECDAF}"/>
                </a:ext>
              </a:extLst>
            </p:cNvPr>
            <p:cNvSpPr txBox="1"/>
            <p:nvPr/>
          </p:nvSpPr>
          <p:spPr>
            <a:xfrm>
              <a:off x="-6084861" y="1240173"/>
              <a:ext cx="28131726" cy="835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128</a:t>
              </a:r>
              <a:endPara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2" name="箭头: 右 171">
            <a:extLst>
              <a:ext uri="{FF2B5EF4-FFF2-40B4-BE49-F238E27FC236}">
                <a16:creationId xmlns:a16="http://schemas.microsoft.com/office/drawing/2014/main" id="{EF5BE59D-A6F9-4C26-968A-681FCE430329}"/>
              </a:ext>
            </a:extLst>
          </p:cNvPr>
          <p:cNvSpPr/>
          <p:nvPr/>
        </p:nvSpPr>
        <p:spPr>
          <a:xfrm>
            <a:off x="5664840" y="5529353"/>
            <a:ext cx="305838" cy="54000"/>
          </a:xfrm>
          <a:prstGeom prst="rightArrow">
            <a:avLst/>
          </a:prstGeom>
          <a:solidFill>
            <a:srgbClr val="86C1BE"/>
          </a:solidFill>
          <a:ln>
            <a:solidFill>
              <a:srgbClr val="86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FFFF"/>
              </a:solidFill>
            </a:endParaRPr>
          </a:p>
        </p:txBody>
      </p: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7B91DDAF-80A6-4FAF-B138-C390EB5DF8A5}"/>
              </a:ext>
            </a:extLst>
          </p:cNvPr>
          <p:cNvGrpSpPr/>
          <p:nvPr/>
        </p:nvGrpSpPr>
        <p:grpSpPr>
          <a:xfrm>
            <a:off x="5863356" y="5305782"/>
            <a:ext cx="737376" cy="336402"/>
            <a:chOff x="-6574070" y="1240173"/>
            <a:chExt cx="26119101" cy="1140857"/>
          </a:xfrm>
        </p:grpSpPr>
        <p:sp>
          <p:nvSpPr>
            <p:cNvPr id="174" name="矩形 173">
              <a:extLst>
                <a:ext uri="{FF2B5EF4-FFF2-40B4-BE49-F238E27FC236}">
                  <a16:creationId xmlns:a16="http://schemas.microsoft.com/office/drawing/2014/main" id="{8C747E85-271A-4C78-931F-5FC5EFF7E5AF}"/>
                </a:ext>
              </a:extLst>
            </p:cNvPr>
            <p:cNvSpPr/>
            <p:nvPr/>
          </p:nvSpPr>
          <p:spPr>
            <a:xfrm>
              <a:off x="248784" y="1892676"/>
              <a:ext cx="5100723" cy="488354"/>
            </a:xfrm>
            <a:prstGeom prst="rect">
              <a:avLst/>
            </a:prstGeom>
            <a:solidFill>
              <a:srgbClr val="86C1BE"/>
            </a:solidFill>
            <a:ln>
              <a:solidFill>
                <a:srgbClr val="86C1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75" name="文本框 174">
              <a:extLst>
                <a:ext uri="{FF2B5EF4-FFF2-40B4-BE49-F238E27FC236}">
                  <a16:creationId xmlns:a16="http://schemas.microsoft.com/office/drawing/2014/main" id="{6E369A09-43CE-466E-A227-6E2D7EE025E9}"/>
                </a:ext>
              </a:extLst>
            </p:cNvPr>
            <p:cNvSpPr txBox="1"/>
            <p:nvPr/>
          </p:nvSpPr>
          <p:spPr>
            <a:xfrm>
              <a:off x="-6574070" y="1240173"/>
              <a:ext cx="26119101" cy="835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64</a:t>
              </a:r>
              <a:endPara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6" name="箭头: 下 175">
            <a:extLst>
              <a:ext uri="{FF2B5EF4-FFF2-40B4-BE49-F238E27FC236}">
                <a16:creationId xmlns:a16="http://schemas.microsoft.com/office/drawing/2014/main" id="{33EEB397-D0B5-468A-90BD-E0B790A22433}"/>
              </a:ext>
            </a:extLst>
          </p:cNvPr>
          <p:cNvSpPr/>
          <p:nvPr/>
        </p:nvSpPr>
        <p:spPr>
          <a:xfrm flipV="1">
            <a:off x="6111907" y="5037183"/>
            <a:ext cx="54000" cy="306000"/>
          </a:xfrm>
          <a:prstGeom prst="downArrow">
            <a:avLst/>
          </a:prstGeom>
          <a:solidFill>
            <a:srgbClr val="F3DE85"/>
          </a:solidFill>
          <a:ln>
            <a:solidFill>
              <a:srgbClr val="F3DE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箭头: 右 181">
            <a:extLst>
              <a:ext uri="{FF2B5EF4-FFF2-40B4-BE49-F238E27FC236}">
                <a16:creationId xmlns:a16="http://schemas.microsoft.com/office/drawing/2014/main" id="{DC0C0FFC-296A-4F00-88B2-888C17E4365B}"/>
              </a:ext>
            </a:extLst>
          </p:cNvPr>
          <p:cNvSpPr/>
          <p:nvPr/>
        </p:nvSpPr>
        <p:spPr>
          <a:xfrm>
            <a:off x="6255459" y="4776922"/>
            <a:ext cx="305838" cy="54000"/>
          </a:xfrm>
          <a:prstGeom prst="rightArrow">
            <a:avLst/>
          </a:prstGeom>
          <a:solidFill>
            <a:srgbClr val="86C1BE"/>
          </a:solidFill>
          <a:ln>
            <a:solidFill>
              <a:srgbClr val="86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FFFF"/>
              </a:solidFill>
            </a:endParaRPr>
          </a:p>
        </p:txBody>
      </p: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5F149293-FE89-40ED-AB46-27F9249915D0}"/>
              </a:ext>
            </a:extLst>
          </p:cNvPr>
          <p:cNvGrpSpPr/>
          <p:nvPr/>
        </p:nvGrpSpPr>
        <p:grpSpPr>
          <a:xfrm>
            <a:off x="5797219" y="4451585"/>
            <a:ext cx="737376" cy="518325"/>
            <a:chOff x="-10039515" y="1233652"/>
            <a:chExt cx="26119101" cy="1757821"/>
          </a:xfrm>
        </p:grpSpPr>
        <p:sp>
          <p:nvSpPr>
            <p:cNvPr id="184" name="矩形 183">
              <a:extLst>
                <a:ext uri="{FF2B5EF4-FFF2-40B4-BE49-F238E27FC236}">
                  <a16:creationId xmlns:a16="http://schemas.microsoft.com/office/drawing/2014/main" id="{A022DD53-E959-418E-8C79-35C472D362E2}"/>
                </a:ext>
              </a:extLst>
            </p:cNvPr>
            <p:cNvSpPr/>
            <p:nvPr/>
          </p:nvSpPr>
          <p:spPr>
            <a:xfrm>
              <a:off x="248784" y="1892676"/>
              <a:ext cx="3825542" cy="1098797"/>
            </a:xfrm>
            <a:prstGeom prst="rect">
              <a:avLst/>
            </a:prstGeom>
            <a:solidFill>
              <a:srgbClr val="F3DE85"/>
            </a:solidFill>
            <a:ln>
              <a:solidFill>
                <a:srgbClr val="F3D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85" name="文本框 184">
              <a:extLst>
                <a:ext uri="{FF2B5EF4-FFF2-40B4-BE49-F238E27FC236}">
                  <a16:creationId xmlns:a16="http://schemas.microsoft.com/office/drawing/2014/main" id="{8CAD76AF-1D4A-46E7-B764-A49E0DF0A950}"/>
                </a:ext>
              </a:extLst>
            </p:cNvPr>
            <p:cNvSpPr txBox="1"/>
            <p:nvPr/>
          </p:nvSpPr>
          <p:spPr>
            <a:xfrm>
              <a:off x="-10039515" y="1233652"/>
              <a:ext cx="26119101" cy="835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r>
                <a: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r>
                <a: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128</a:t>
              </a:r>
              <a:endPara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167E726E-B011-4727-A08C-3D83BB65286B}"/>
              </a:ext>
            </a:extLst>
          </p:cNvPr>
          <p:cNvGrpSpPr/>
          <p:nvPr/>
        </p:nvGrpSpPr>
        <p:grpSpPr>
          <a:xfrm>
            <a:off x="6397821" y="4451585"/>
            <a:ext cx="737376" cy="518325"/>
            <a:chOff x="-7775751" y="1233652"/>
            <a:chExt cx="26119101" cy="1757821"/>
          </a:xfrm>
        </p:grpSpPr>
        <p:sp>
          <p:nvSpPr>
            <p:cNvPr id="187" name="矩形 186">
              <a:extLst>
                <a:ext uri="{FF2B5EF4-FFF2-40B4-BE49-F238E27FC236}">
                  <a16:creationId xmlns:a16="http://schemas.microsoft.com/office/drawing/2014/main" id="{233EC2DA-568C-43E1-8BCF-6F914D7EE86E}"/>
                </a:ext>
              </a:extLst>
            </p:cNvPr>
            <p:cNvSpPr/>
            <p:nvPr/>
          </p:nvSpPr>
          <p:spPr>
            <a:xfrm>
              <a:off x="248784" y="1892676"/>
              <a:ext cx="3825542" cy="1098797"/>
            </a:xfrm>
            <a:prstGeom prst="rect">
              <a:avLst/>
            </a:prstGeom>
            <a:solidFill>
              <a:srgbClr val="86C1BE"/>
            </a:solidFill>
            <a:ln>
              <a:solidFill>
                <a:srgbClr val="86C1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88" name="文本框 187">
              <a:extLst>
                <a:ext uri="{FF2B5EF4-FFF2-40B4-BE49-F238E27FC236}">
                  <a16:creationId xmlns:a16="http://schemas.microsoft.com/office/drawing/2014/main" id="{2A6BCCDD-03B6-4345-A5B0-6E06D1FF9880}"/>
                </a:ext>
              </a:extLst>
            </p:cNvPr>
            <p:cNvSpPr txBox="1"/>
            <p:nvPr/>
          </p:nvSpPr>
          <p:spPr>
            <a:xfrm>
              <a:off x="-7775751" y="1233652"/>
              <a:ext cx="26119101" cy="835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r>
                <a: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r>
                <a: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64</a:t>
              </a:r>
              <a:endPara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4" name="矩形 193">
            <a:extLst>
              <a:ext uri="{FF2B5EF4-FFF2-40B4-BE49-F238E27FC236}">
                <a16:creationId xmlns:a16="http://schemas.microsoft.com/office/drawing/2014/main" id="{367C9C99-C5F8-4256-8E1E-7DB025261239}"/>
              </a:ext>
            </a:extLst>
          </p:cNvPr>
          <p:cNvSpPr/>
          <p:nvPr/>
        </p:nvSpPr>
        <p:spPr>
          <a:xfrm>
            <a:off x="5987113" y="4645910"/>
            <a:ext cx="108000" cy="324000"/>
          </a:xfrm>
          <a:prstGeom prst="rect">
            <a:avLst/>
          </a:prstGeom>
          <a:solidFill>
            <a:srgbClr val="86C1BE"/>
          </a:solidFill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6" name="箭头: 下 195">
            <a:extLst>
              <a:ext uri="{FF2B5EF4-FFF2-40B4-BE49-F238E27FC236}">
                <a16:creationId xmlns:a16="http://schemas.microsoft.com/office/drawing/2014/main" id="{8E5064B1-EB0A-4ECE-816C-0D4DA808A4A8}"/>
              </a:ext>
            </a:extLst>
          </p:cNvPr>
          <p:cNvSpPr/>
          <p:nvPr/>
        </p:nvSpPr>
        <p:spPr>
          <a:xfrm flipV="1">
            <a:off x="6652260" y="4197469"/>
            <a:ext cx="54000" cy="306000"/>
          </a:xfrm>
          <a:prstGeom prst="downArrow">
            <a:avLst/>
          </a:prstGeom>
          <a:solidFill>
            <a:srgbClr val="F3DE85"/>
          </a:solidFill>
          <a:ln>
            <a:solidFill>
              <a:srgbClr val="F3DE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7" name="组合 196">
            <a:extLst>
              <a:ext uri="{FF2B5EF4-FFF2-40B4-BE49-F238E27FC236}">
                <a16:creationId xmlns:a16="http://schemas.microsoft.com/office/drawing/2014/main" id="{21B17222-5297-4A6C-A13A-F50BDFC6B836}"/>
              </a:ext>
            </a:extLst>
          </p:cNvPr>
          <p:cNvGrpSpPr/>
          <p:nvPr/>
        </p:nvGrpSpPr>
        <p:grpSpPr>
          <a:xfrm>
            <a:off x="6195671" y="3307317"/>
            <a:ext cx="825277" cy="842325"/>
            <a:chOff x="-14729157" y="1233652"/>
            <a:chExt cx="29232703" cy="2856617"/>
          </a:xfrm>
        </p:grpSpPr>
        <p:sp>
          <p:nvSpPr>
            <p:cNvPr id="198" name="矩形 197">
              <a:extLst>
                <a:ext uri="{FF2B5EF4-FFF2-40B4-BE49-F238E27FC236}">
                  <a16:creationId xmlns:a16="http://schemas.microsoft.com/office/drawing/2014/main" id="{13FBBEB1-C5A6-41C7-819A-677DA77C1853}"/>
                </a:ext>
              </a:extLst>
            </p:cNvPr>
            <p:cNvSpPr/>
            <p:nvPr/>
          </p:nvSpPr>
          <p:spPr>
            <a:xfrm>
              <a:off x="248797" y="1892676"/>
              <a:ext cx="3825542" cy="2197593"/>
            </a:xfrm>
            <a:prstGeom prst="rect">
              <a:avLst/>
            </a:prstGeom>
            <a:solidFill>
              <a:srgbClr val="F3DE85"/>
            </a:solidFill>
            <a:ln>
              <a:solidFill>
                <a:srgbClr val="F3D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9" name="文本框 198">
              <a:extLst>
                <a:ext uri="{FF2B5EF4-FFF2-40B4-BE49-F238E27FC236}">
                  <a16:creationId xmlns:a16="http://schemas.microsoft.com/office/drawing/2014/main" id="{579CD823-016E-4B9C-A08E-F4E1DBAB6B66}"/>
                </a:ext>
              </a:extLst>
            </p:cNvPr>
            <p:cNvSpPr txBox="1"/>
            <p:nvPr/>
          </p:nvSpPr>
          <p:spPr>
            <a:xfrm>
              <a:off x="-14729157" y="1233652"/>
              <a:ext cx="29232703" cy="835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14</a:t>
              </a:r>
              <a:r>
                <a: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14</a:t>
              </a:r>
              <a:r>
                <a: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128</a:t>
              </a:r>
              <a:endPara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0" name="组合 199">
            <a:extLst>
              <a:ext uri="{FF2B5EF4-FFF2-40B4-BE49-F238E27FC236}">
                <a16:creationId xmlns:a16="http://schemas.microsoft.com/office/drawing/2014/main" id="{0BF83D47-DE9B-4019-BEDA-749D12F5600F}"/>
              </a:ext>
            </a:extLst>
          </p:cNvPr>
          <p:cNvGrpSpPr/>
          <p:nvPr/>
        </p:nvGrpSpPr>
        <p:grpSpPr>
          <a:xfrm>
            <a:off x="6842035" y="3307317"/>
            <a:ext cx="737376" cy="842325"/>
            <a:chOff x="-10157682" y="1233652"/>
            <a:chExt cx="26119101" cy="2856617"/>
          </a:xfrm>
        </p:grpSpPr>
        <p:sp>
          <p:nvSpPr>
            <p:cNvPr id="201" name="矩形 200">
              <a:extLst>
                <a:ext uri="{FF2B5EF4-FFF2-40B4-BE49-F238E27FC236}">
                  <a16:creationId xmlns:a16="http://schemas.microsoft.com/office/drawing/2014/main" id="{686689A1-8516-4C60-8ED8-D274B70BD529}"/>
                </a:ext>
              </a:extLst>
            </p:cNvPr>
            <p:cNvSpPr/>
            <p:nvPr/>
          </p:nvSpPr>
          <p:spPr>
            <a:xfrm>
              <a:off x="248784" y="1892676"/>
              <a:ext cx="3825542" cy="2197593"/>
            </a:xfrm>
            <a:prstGeom prst="rect">
              <a:avLst/>
            </a:prstGeom>
            <a:solidFill>
              <a:srgbClr val="86C1BE"/>
            </a:solidFill>
            <a:ln>
              <a:solidFill>
                <a:srgbClr val="86C1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2" name="文本框 201">
              <a:extLst>
                <a:ext uri="{FF2B5EF4-FFF2-40B4-BE49-F238E27FC236}">
                  <a16:creationId xmlns:a16="http://schemas.microsoft.com/office/drawing/2014/main" id="{F5695B59-BBE7-4122-8F4C-BC7E696E03BC}"/>
                </a:ext>
              </a:extLst>
            </p:cNvPr>
            <p:cNvSpPr txBox="1"/>
            <p:nvPr/>
          </p:nvSpPr>
          <p:spPr>
            <a:xfrm>
              <a:off x="-10157682" y="1233652"/>
              <a:ext cx="26119101" cy="835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14</a:t>
              </a:r>
              <a:r>
                <a: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14</a:t>
              </a:r>
              <a:r>
                <a: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32</a:t>
              </a:r>
              <a:endPara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3" name="箭头: 右 202">
            <a:extLst>
              <a:ext uri="{FF2B5EF4-FFF2-40B4-BE49-F238E27FC236}">
                <a16:creationId xmlns:a16="http://schemas.microsoft.com/office/drawing/2014/main" id="{E98AE525-263C-4A96-BD0A-23C4AC418352}"/>
              </a:ext>
            </a:extLst>
          </p:cNvPr>
          <p:cNvSpPr/>
          <p:nvPr/>
        </p:nvSpPr>
        <p:spPr>
          <a:xfrm>
            <a:off x="6754773" y="3789609"/>
            <a:ext cx="305838" cy="54000"/>
          </a:xfrm>
          <a:prstGeom prst="rightArrow">
            <a:avLst/>
          </a:prstGeom>
          <a:solidFill>
            <a:srgbClr val="86C1BE"/>
          </a:solidFill>
          <a:ln>
            <a:solidFill>
              <a:srgbClr val="86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FFFF"/>
              </a:solidFill>
            </a:endParaRPr>
          </a:p>
        </p:txBody>
      </p:sp>
      <p:sp>
        <p:nvSpPr>
          <p:cNvPr id="204" name="矩形 203">
            <a:extLst>
              <a:ext uri="{FF2B5EF4-FFF2-40B4-BE49-F238E27FC236}">
                <a16:creationId xmlns:a16="http://schemas.microsoft.com/office/drawing/2014/main" id="{63A0D621-F4A1-42C3-9FB1-9639FC539826}"/>
              </a:ext>
            </a:extLst>
          </p:cNvPr>
          <p:cNvSpPr/>
          <p:nvPr/>
        </p:nvSpPr>
        <p:spPr>
          <a:xfrm>
            <a:off x="6503001" y="3501642"/>
            <a:ext cx="108000" cy="648000"/>
          </a:xfrm>
          <a:prstGeom prst="rect">
            <a:avLst/>
          </a:prstGeom>
          <a:solidFill>
            <a:srgbClr val="86C1BE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5" name="箭头: 下 204">
            <a:extLst>
              <a:ext uri="{FF2B5EF4-FFF2-40B4-BE49-F238E27FC236}">
                <a16:creationId xmlns:a16="http://schemas.microsoft.com/office/drawing/2014/main" id="{A12A8EBC-4766-4306-AB06-44DD0D608EB6}"/>
              </a:ext>
            </a:extLst>
          </p:cNvPr>
          <p:cNvSpPr/>
          <p:nvPr/>
        </p:nvSpPr>
        <p:spPr>
          <a:xfrm flipV="1">
            <a:off x="7162823" y="3001317"/>
            <a:ext cx="54000" cy="306000"/>
          </a:xfrm>
          <a:prstGeom prst="downArrow">
            <a:avLst/>
          </a:prstGeom>
          <a:solidFill>
            <a:srgbClr val="F3DE85"/>
          </a:solidFill>
          <a:ln>
            <a:solidFill>
              <a:srgbClr val="F3DE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4E73CD91-41A8-4D78-AD6B-D3FE20B579CA}"/>
              </a:ext>
            </a:extLst>
          </p:cNvPr>
          <p:cNvGrpSpPr/>
          <p:nvPr/>
        </p:nvGrpSpPr>
        <p:grpSpPr>
          <a:xfrm>
            <a:off x="6786825" y="1724847"/>
            <a:ext cx="696743" cy="1202681"/>
            <a:chOff x="-8032426" y="1394747"/>
            <a:chExt cx="19143969" cy="2657932"/>
          </a:xfrm>
        </p:grpSpPr>
        <p:sp>
          <p:nvSpPr>
            <p:cNvPr id="207" name="矩形 206">
              <a:extLst>
                <a:ext uri="{FF2B5EF4-FFF2-40B4-BE49-F238E27FC236}">
                  <a16:creationId xmlns:a16="http://schemas.microsoft.com/office/drawing/2014/main" id="{A5949665-7498-48B1-8C39-F007667B35D6}"/>
                </a:ext>
              </a:extLst>
            </p:cNvPr>
            <p:cNvSpPr/>
            <p:nvPr/>
          </p:nvSpPr>
          <p:spPr>
            <a:xfrm flipH="1">
              <a:off x="2408814" y="1892679"/>
              <a:ext cx="1978299" cy="2160000"/>
            </a:xfrm>
            <a:prstGeom prst="rect">
              <a:avLst/>
            </a:prstGeom>
            <a:solidFill>
              <a:srgbClr val="F3DE85"/>
            </a:solidFill>
            <a:ln>
              <a:solidFill>
                <a:srgbClr val="F3D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8" name="文本框 207">
              <a:extLst>
                <a:ext uri="{FF2B5EF4-FFF2-40B4-BE49-F238E27FC236}">
                  <a16:creationId xmlns:a16="http://schemas.microsoft.com/office/drawing/2014/main" id="{B2271173-EF39-4A20-8980-20AAED72E420}"/>
                </a:ext>
              </a:extLst>
            </p:cNvPr>
            <p:cNvSpPr txBox="1"/>
            <p:nvPr/>
          </p:nvSpPr>
          <p:spPr>
            <a:xfrm>
              <a:off x="-8032426" y="1394747"/>
              <a:ext cx="19143969" cy="5441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28</a:t>
              </a:r>
              <a:r>
                <a: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28</a:t>
              </a:r>
              <a:r>
                <a: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64</a:t>
              </a:r>
              <a:endPara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2" name="箭头: 右 211">
            <a:extLst>
              <a:ext uri="{FF2B5EF4-FFF2-40B4-BE49-F238E27FC236}">
                <a16:creationId xmlns:a16="http://schemas.microsoft.com/office/drawing/2014/main" id="{C113FBE3-55A5-4B39-8380-0CB0591AA6DB}"/>
              </a:ext>
            </a:extLst>
          </p:cNvPr>
          <p:cNvSpPr/>
          <p:nvPr/>
        </p:nvSpPr>
        <p:spPr>
          <a:xfrm>
            <a:off x="7277886" y="2417069"/>
            <a:ext cx="305838" cy="54000"/>
          </a:xfrm>
          <a:prstGeom prst="rightArrow">
            <a:avLst/>
          </a:prstGeom>
          <a:solidFill>
            <a:srgbClr val="86C1BE"/>
          </a:solidFill>
          <a:ln>
            <a:solidFill>
              <a:srgbClr val="86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FFFF"/>
              </a:solidFill>
            </a:endParaRPr>
          </a:p>
        </p:txBody>
      </p:sp>
      <p:sp>
        <p:nvSpPr>
          <p:cNvPr id="213" name="矩形 212">
            <a:extLst>
              <a:ext uri="{FF2B5EF4-FFF2-40B4-BE49-F238E27FC236}">
                <a16:creationId xmlns:a16="http://schemas.microsoft.com/office/drawing/2014/main" id="{262719DE-2F10-4B01-83F8-1A9E5569F584}"/>
              </a:ext>
            </a:extLst>
          </p:cNvPr>
          <p:cNvSpPr/>
          <p:nvPr/>
        </p:nvSpPr>
        <p:spPr>
          <a:xfrm>
            <a:off x="7090823" y="1944828"/>
            <a:ext cx="72000" cy="977373"/>
          </a:xfrm>
          <a:prstGeom prst="rect">
            <a:avLst/>
          </a:prstGeom>
          <a:solidFill>
            <a:srgbClr val="86C1BE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20" name="直接箭头连接符 219">
            <a:extLst>
              <a:ext uri="{FF2B5EF4-FFF2-40B4-BE49-F238E27FC236}">
                <a16:creationId xmlns:a16="http://schemas.microsoft.com/office/drawing/2014/main" id="{CAB8D62B-A7F7-4AB8-9CC0-402E9D5E3F95}"/>
              </a:ext>
            </a:extLst>
          </p:cNvPr>
          <p:cNvCxnSpPr>
            <a:cxnSpLocks/>
          </p:cNvCxnSpPr>
          <p:nvPr/>
        </p:nvCxnSpPr>
        <p:spPr>
          <a:xfrm>
            <a:off x="3810070" y="2444069"/>
            <a:ext cx="3226447" cy="0"/>
          </a:xfrm>
          <a:prstGeom prst="straightConnector1">
            <a:avLst/>
          </a:prstGeom>
          <a:ln>
            <a:solidFill>
              <a:srgbClr val="828282"/>
            </a:solidFill>
            <a:prstDash val="soli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2" name="直接箭头连接符 221">
            <a:extLst>
              <a:ext uri="{FF2B5EF4-FFF2-40B4-BE49-F238E27FC236}">
                <a16:creationId xmlns:a16="http://schemas.microsoft.com/office/drawing/2014/main" id="{404D75C6-3E22-4540-ACB8-570C750231C2}"/>
              </a:ext>
            </a:extLst>
          </p:cNvPr>
          <p:cNvCxnSpPr>
            <a:cxnSpLocks/>
          </p:cNvCxnSpPr>
          <p:nvPr/>
        </p:nvCxnSpPr>
        <p:spPr>
          <a:xfrm>
            <a:off x="4383266" y="3816609"/>
            <a:ext cx="2075636" cy="0"/>
          </a:xfrm>
          <a:prstGeom prst="straightConnector1">
            <a:avLst/>
          </a:prstGeom>
          <a:ln>
            <a:solidFill>
              <a:srgbClr val="828282"/>
            </a:solidFill>
            <a:prstDash val="soli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4" name="直接箭头连接符 223">
            <a:extLst>
              <a:ext uri="{FF2B5EF4-FFF2-40B4-BE49-F238E27FC236}">
                <a16:creationId xmlns:a16="http://schemas.microsoft.com/office/drawing/2014/main" id="{45083A4E-64D6-4F70-80A2-BD284F7E0AAB}"/>
              </a:ext>
            </a:extLst>
          </p:cNvPr>
          <p:cNvCxnSpPr>
            <a:cxnSpLocks/>
          </p:cNvCxnSpPr>
          <p:nvPr/>
        </p:nvCxnSpPr>
        <p:spPr>
          <a:xfrm>
            <a:off x="4952595" y="4803922"/>
            <a:ext cx="981391" cy="0"/>
          </a:xfrm>
          <a:prstGeom prst="straightConnector1">
            <a:avLst/>
          </a:prstGeom>
          <a:ln>
            <a:solidFill>
              <a:srgbClr val="828282"/>
            </a:solidFill>
            <a:prstDash val="soli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234" name="组合 233">
            <a:extLst>
              <a:ext uri="{FF2B5EF4-FFF2-40B4-BE49-F238E27FC236}">
                <a16:creationId xmlns:a16="http://schemas.microsoft.com/office/drawing/2014/main" id="{410EB1C7-0674-4FC6-B2BC-7058710BB77C}"/>
              </a:ext>
            </a:extLst>
          </p:cNvPr>
          <p:cNvGrpSpPr/>
          <p:nvPr/>
        </p:nvGrpSpPr>
        <p:grpSpPr>
          <a:xfrm>
            <a:off x="3079902" y="6053862"/>
            <a:ext cx="1258238" cy="276999"/>
            <a:chOff x="3740023" y="5388688"/>
            <a:chExt cx="1258238" cy="276999"/>
          </a:xfrm>
        </p:grpSpPr>
        <p:sp>
          <p:nvSpPr>
            <p:cNvPr id="226" name="箭头: 右 225">
              <a:extLst>
                <a:ext uri="{FF2B5EF4-FFF2-40B4-BE49-F238E27FC236}">
                  <a16:creationId xmlns:a16="http://schemas.microsoft.com/office/drawing/2014/main" id="{8CFC6914-C64A-44B2-9C6A-10BA8ACF1368}"/>
                </a:ext>
              </a:extLst>
            </p:cNvPr>
            <p:cNvSpPr/>
            <p:nvPr/>
          </p:nvSpPr>
          <p:spPr>
            <a:xfrm>
              <a:off x="3740023" y="5519021"/>
              <a:ext cx="305838" cy="54000"/>
            </a:xfrm>
            <a:prstGeom prst="rightArrow">
              <a:avLst/>
            </a:prstGeom>
            <a:solidFill>
              <a:srgbClr val="86C1BE"/>
            </a:solidFill>
            <a:ln>
              <a:solidFill>
                <a:srgbClr val="86C1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FFFF"/>
                </a:solidFill>
              </a:endParaRPr>
            </a:p>
          </p:txBody>
        </p:sp>
        <p:sp>
          <p:nvSpPr>
            <p:cNvPr id="229" name="文本框 228">
              <a:extLst>
                <a:ext uri="{FF2B5EF4-FFF2-40B4-BE49-F238E27FC236}">
                  <a16:creationId xmlns:a16="http://schemas.microsoft.com/office/drawing/2014/main" id="{4B723E7E-C17A-4334-A44C-7FA5BFEA86DF}"/>
                </a:ext>
              </a:extLst>
            </p:cNvPr>
            <p:cNvSpPr txBox="1"/>
            <p:nvPr/>
          </p:nvSpPr>
          <p:spPr>
            <a:xfrm>
              <a:off x="3983240" y="5388688"/>
              <a:ext cx="10150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5AAAA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conv-dropout</a:t>
              </a:r>
              <a:endParaRPr lang="zh-CN" altLang="en-US" sz="1200" dirty="0">
                <a:solidFill>
                  <a:srgbClr val="5AAAA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5" name="组合 234">
            <a:extLst>
              <a:ext uri="{FF2B5EF4-FFF2-40B4-BE49-F238E27FC236}">
                <a16:creationId xmlns:a16="http://schemas.microsoft.com/office/drawing/2014/main" id="{96DDC30F-F349-43C3-ACF9-B5ADDF79D6FF}"/>
              </a:ext>
            </a:extLst>
          </p:cNvPr>
          <p:cNvGrpSpPr/>
          <p:nvPr/>
        </p:nvGrpSpPr>
        <p:grpSpPr>
          <a:xfrm>
            <a:off x="4444160" y="6053862"/>
            <a:ext cx="2208820" cy="276999"/>
            <a:chOff x="5034214" y="5388688"/>
            <a:chExt cx="2208820" cy="276999"/>
          </a:xfrm>
        </p:grpSpPr>
        <p:sp>
          <p:nvSpPr>
            <p:cNvPr id="231" name="箭头: 右 230">
              <a:extLst>
                <a:ext uri="{FF2B5EF4-FFF2-40B4-BE49-F238E27FC236}">
                  <a16:creationId xmlns:a16="http://schemas.microsoft.com/office/drawing/2014/main" id="{CBB55D74-D2E5-4B30-8F3A-09418F8106F1}"/>
                </a:ext>
              </a:extLst>
            </p:cNvPr>
            <p:cNvSpPr/>
            <p:nvPr/>
          </p:nvSpPr>
          <p:spPr>
            <a:xfrm>
              <a:off x="5034214" y="5519021"/>
              <a:ext cx="305838" cy="54000"/>
            </a:xfrm>
            <a:prstGeom prst="rightArrow">
              <a:avLst/>
            </a:prstGeom>
            <a:solidFill>
              <a:srgbClr val="F3DE85"/>
            </a:solidFill>
            <a:ln>
              <a:solidFill>
                <a:srgbClr val="F3DE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FFFF"/>
                </a:solidFill>
              </a:endParaRPr>
            </a:p>
          </p:txBody>
        </p:sp>
        <p:sp>
          <p:nvSpPr>
            <p:cNvPr id="232" name="文本框 231">
              <a:extLst>
                <a:ext uri="{FF2B5EF4-FFF2-40B4-BE49-F238E27FC236}">
                  <a16:creationId xmlns:a16="http://schemas.microsoft.com/office/drawing/2014/main" id="{9F3506D4-1D00-448D-8038-E868AC5A1FBD}"/>
                </a:ext>
              </a:extLst>
            </p:cNvPr>
            <p:cNvSpPr txBox="1"/>
            <p:nvPr/>
          </p:nvSpPr>
          <p:spPr>
            <a:xfrm>
              <a:off x="5277431" y="5388688"/>
              <a:ext cx="19656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err="1">
                  <a:solidFill>
                    <a:srgbClr val="FDBE3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downsampling</a:t>
              </a:r>
              <a:r>
                <a:rPr lang="en-US" altLang="zh-CN" sz="1200" dirty="0">
                  <a:solidFill>
                    <a:srgbClr val="FDBE3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/ </a:t>
              </a:r>
              <a:r>
                <a:rPr lang="en-US" altLang="zh-CN" sz="1200" dirty="0" err="1">
                  <a:solidFill>
                    <a:srgbClr val="FDBE3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upsampling</a:t>
              </a:r>
              <a:endParaRPr lang="zh-CN" altLang="en-US" sz="1200" dirty="0">
                <a:solidFill>
                  <a:srgbClr val="FDBE3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6" name="组合 235">
            <a:extLst>
              <a:ext uri="{FF2B5EF4-FFF2-40B4-BE49-F238E27FC236}">
                <a16:creationId xmlns:a16="http://schemas.microsoft.com/office/drawing/2014/main" id="{093B88DD-E020-4B5A-B781-A65DE644F8A6}"/>
              </a:ext>
            </a:extLst>
          </p:cNvPr>
          <p:cNvGrpSpPr/>
          <p:nvPr/>
        </p:nvGrpSpPr>
        <p:grpSpPr>
          <a:xfrm>
            <a:off x="6726651" y="6053862"/>
            <a:ext cx="1161380" cy="276999"/>
            <a:chOff x="7469265" y="5388688"/>
            <a:chExt cx="1161380" cy="276999"/>
          </a:xfrm>
          <a:noFill/>
        </p:grpSpPr>
        <p:cxnSp>
          <p:nvCxnSpPr>
            <p:cNvPr id="228" name="直接箭头连接符 227">
              <a:extLst>
                <a:ext uri="{FF2B5EF4-FFF2-40B4-BE49-F238E27FC236}">
                  <a16:creationId xmlns:a16="http://schemas.microsoft.com/office/drawing/2014/main" id="{74185E94-FCE7-486A-8F0D-7EDEC750B870}"/>
                </a:ext>
              </a:extLst>
            </p:cNvPr>
            <p:cNvCxnSpPr>
              <a:cxnSpLocks/>
            </p:cNvCxnSpPr>
            <p:nvPr/>
          </p:nvCxnSpPr>
          <p:spPr>
            <a:xfrm>
              <a:off x="7469265" y="5544569"/>
              <a:ext cx="306000" cy="0"/>
            </a:xfrm>
            <a:prstGeom prst="straightConnector1">
              <a:avLst/>
            </a:prstGeom>
            <a:grpFill/>
            <a:ln>
              <a:solidFill>
                <a:srgbClr val="828282"/>
              </a:solidFill>
              <a:prstDash val="solid"/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33" name="文本框 232">
              <a:extLst>
                <a:ext uri="{FF2B5EF4-FFF2-40B4-BE49-F238E27FC236}">
                  <a16:creationId xmlns:a16="http://schemas.microsoft.com/office/drawing/2014/main" id="{8A8D014A-AD70-4C0A-A6C1-8F7B10B86EC6}"/>
                </a:ext>
              </a:extLst>
            </p:cNvPr>
            <p:cNvSpPr txBox="1"/>
            <p:nvPr/>
          </p:nvSpPr>
          <p:spPr>
            <a:xfrm>
              <a:off x="7715010" y="5388688"/>
              <a:ext cx="915635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82828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concatenate</a:t>
              </a:r>
              <a:endParaRPr lang="zh-CN" altLang="en-US" sz="1200" dirty="0">
                <a:solidFill>
                  <a:srgbClr val="82828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3" name="组合 242">
            <a:extLst>
              <a:ext uri="{FF2B5EF4-FFF2-40B4-BE49-F238E27FC236}">
                <a16:creationId xmlns:a16="http://schemas.microsoft.com/office/drawing/2014/main" id="{08FC6302-F801-4C54-A340-633F5055530A}"/>
              </a:ext>
            </a:extLst>
          </p:cNvPr>
          <p:cNvGrpSpPr/>
          <p:nvPr/>
        </p:nvGrpSpPr>
        <p:grpSpPr>
          <a:xfrm>
            <a:off x="3237610" y="997321"/>
            <a:ext cx="4419609" cy="1441521"/>
            <a:chOff x="3237611" y="721096"/>
            <a:chExt cx="4419609" cy="1441521"/>
          </a:xfrm>
        </p:grpSpPr>
        <p:cxnSp>
          <p:nvCxnSpPr>
            <p:cNvPr id="244" name="连接符: 肘形 243">
              <a:extLst>
                <a:ext uri="{FF2B5EF4-FFF2-40B4-BE49-F238E27FC236}">
                  <a16:creationId xmlns:a16="http://schemas.microsoft.com/office/drawing/2014/main" id="{10282FED-CFB8-4D1A-A36C-15884524061E}"/>
                </a:ext>
              </a:extLst>
            </p:cNvPr>
            <p:cNvCxnSpPr>
              <a:cxnSpLocks/>
              <a:stCxn id="58" idx="3"/>
              <a:endCxn id="246" idx="1"/>
            </p:cNvCxnSpPr>
            <p:nvPr/>
          </p:nvCxnSpPr>
          <p:spPr>
            <a:xfrm rot="10800000" flipH="1">
              <a:off x="3237611" y="881965"/>
              <a:ext cx="938091" cy="1280652"/>
            </a:xfrm>
            <a:prstGeom prst="bentConnector3">
              <a:avLst>
                <a:gd name="adj1" fmla="val -34523"/>
              </a:avLst>
            </a:prstGeom>
            <a:ln w="19050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45" name="椭圆 244">
              <a:extLst>
                <a:ext uri="{FF2B5EF4-FFF2-40B4-BE49-F238E27FC236}">
                  <a16:creationId xmlns:a16="http://schemas.microsoft.com/office/drawing/2014/main" id="{B4D4F1C5-FD70-45F2-BD40-4E0B1F15B47C}"/>
                </a:ext>
              </a:extLst>
            </p:cNvPr>
            <p:cNvSpPr/>
            <p:nvPr/>
          </p:nvSpPr>
          <p:spPr>
            <a:xfrm>
              <a:off x="5886701" y="721096"/>
              <a:ext cx="572202" cy="321736"/>
            </a:xfrm>
            <a:prstGeom prst="ellipse">
              <a:avLst/>
            </a:prstGeom>
            <a:solidFill>
              <a:srgbClr val="BDD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>
                  <a:solidFill>
                    <a:schemeClr val="tx1"/>
                  </a:solidFill>
                </a:rPr>
                <a:t>loss</a:t>
              </a:r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6" name="矩形: 圆角 245">
              <a:extLst>
                <a:ext uri="{FF2B5EF4-FFF2-40B4-BE49-F238E27FC236}">
                  <a16:creationId xmlns:a16="http://schemas.microsoft.com/office/drawing/2014/main" id="{317CCC43-F827-4163-A891-854B77A0FC0B}"/>
                </a:ext>
              </a:extLst>
            </p:cNvPr>
            <p:cNvSpPr/>
            <p:nvPr/>
          </p:nvSpPr>
          <p:spPr>
            <a:xfrm>
              <a:off x="4175703" y="738571"/>
              <a:ext cx="1037076" cy="286787"/>
            </a:xfrm>
            <a:prstGeom prst="roundRect">
              <a:avLst/>
            </a:prstGeom>
            <a:solidFill>
              <a:srgbClr val="A1CD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>
                  <a:solidFill>
                    <a:schemeClr val="tx1"/>
                  </a:solidFill>
                </a:rPr>
                <a:t>pre-denoising</a:t>
              </a:r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47" name="连接符: 肘形 246">
              <a:extLst>
                <a:ext uri="{FF2B5EF4-FFF2-40B4-BE49-F238E27FC236}">
                  <a16:creationId xmlns:a16="http://schemas.microsoft.com/office/drawing/2014/main" id="{CAE0FF23-6AF8-483D-B2AD-631E83C65466}"/>
                </a:ext>
              </a:extLst>
            </p:cNvPr>
            <p:cNvCxnSpPr>
              <a:cxnSpLocks/>
              <a:stCxn id="246" idx="3"/>
              <a:endCxn id="245" idx="2"/>
            </p:cNvCxnSpPr>
            <p:nvPr/>
          </p:nvCxnSpPr>
          <p:spPr>
            <a:xfrm flipV="1">
              <a:off x="5212779" y="881964"/>
              <a:ext cx="673922" cy="1"/>
            </a:xfrm>
            <a:prstGeom prst="bentConnector3">
              <a:avLst>
                <a:gd name="adj1" fmla="val 50000"/>
              </a:avLst>
            </a:prstGeom>
            <a:ln w="19050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8" name="连接符: 肘形 247">
              <a:extLst>
                <a:ext uri="{FF2B5EF4-FFF2-40B4-BE49-F238E27FC236}">
                  <a16:creationId xmlns:a16="http://schemas.microsoft.com/office/drawing/2014/main" id="{EF206AEF-3916-41FD-9435-373634E65429}"/>
                </a:ext>
              </a:extLst>
            </p:cNvPr>
            <p:cNvCxnSpPr>
              <a:cxnSpLocks/>
              <a:stCxn id="245" idx="6"/>
              <a:endCxn id="216" idx="1"/>
            </p:cNvCxnSpPr>
            <p:nvPr/>
          </p:nvCxnSpPr>
          <p:spPr>
            <a:xfrm>
              <a:off x="6458903" y="881964"/>
              <a:ext cx="1198317" cy="1263209"/>
            </a:xfrm>
            <a:prstGeom prst="bentConnector3">
              <a:avLst>
                <a:gd name="adj1" fmla="val 128615"/>
              </a:avLst>
            </a:prstGeom>
            <a:ln w="19050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arrow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1FFEF093-1FF6-484A-AA78-9DC2256921C5}"/>
              </a:ext>
            </a:extLst>
          </p:cNvPr>
          <p:cNvGrpSpPr/>
          <p:nvPr/>
        </p:nvGrpSpPr>
        <p:grpSpPr>
          <a:xfrm>
            <a:off x="2889239" y="1732434"/>
            <a:ext cx="696743" cy="1411744"/>
            <a:chOff x="2889239" y="1732434"/>
            <a:chExt cx="696743" cy="1411744"/>
          </a:xfrm>
        </p:grpSpPr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6620B0B3-B61D-4F67-B3F0-31F47FBB5CD0}"/>
                </a:ext>
              </a:extLst>
            </p:cNvPr>
            <p:cNvGrpSpPr/>
            <p:nvPr/>
          </p:nvGrpSpPr>
          <p:grpSpPr>
            <a:xfrm>
              <a:off x="2889239" y="1732434"/>
              <a:ext cx="696743" cy="1195094"/>
              <a:chOff x="-7163184" y="1411514"/>
              <a:chExt cx="19143969" cy="2641165"/>
            </a:xfrm>
          </p:grpSpPr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09122A3E-4EA2-4D36-A185-2D5583A5EA84}"/>
                  </a:ext>
                </a:extLst>
              </p:cNvPr>
              <p:cNvSpPr/>
              <p:nvPr/>
            </p:nvSpPr>
            <p:spPr>
              <a:xfrm flipH="1">
                <a:off x="2408814" y="1892678"/>
                <a:ext cx="989149" cy="2160001"/>
              </a:xfrm>
              <a:prstGeom prst="rect">
                <a:avLst/>
              </a:prstGeom>
              <a:solidFill>
                <a:srgbClr val="F9C0B7"/>
              </a:solidFill>
              <a:ln>
                <a:solidFill>
                  <a:srgbClr val="F9C0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98883592-ED18-48CF-AF08-741BAC9B7D69}"/>
                  </a:ext>
                </a:extLst>
              </p:cNvPr>
              <p:cNvSpPr txBox="1"/>
              <p:nvPr/>
            </p:nvSpPr>
            <p:spPr>
              <a:xfrm>
                <a:off x="-7163184" y="1411514"/>
                <a:ext cx="19143969" cy="333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28</a:t>
                </a:r>
                <a:r>
                  <a:rPr lang="zh-CN" alt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lang="en-US" altLang="zh-CN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28</a:t>
                </a:r>
                <a:r>
                  <a:rPr lang="zh-CN" alt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lang="en-US" altLang="zh-CN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F740598D-CDB6-4DA6-A9D6-6797117FED47}"/>
                </a:ext>
              </a:extLst>
            </p:cNvPr>
            <p:cNvSpPr txBox="1"/>
            <p:nvPr/>
          </p:nvSpPr>
          <p:spPr>
            <a:xfrm>
              <a:off x="3019369" y="2897957"/>
              <a:ext cx="4683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>
                  <a:solidFill>
                    <a:srgbClr val="F16B55"/>
                  </a:solidFill>
                </a:rPr>
                <a:t>input</a:t>
              </a:r>
              <a:endParaRPr lang="zh-CN" altLang="en-US" sz="1000" dirty="0">
                <a:solidFill>
                  <a:srgbClr val="F16B55"/>
                </a:solidFill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6F89D509-3B70-4E86-ACE2-F583FCF9F982}"/>
              </a:ext>
            </a:extLst>
          </p:cNvPr>
          <p:cNvGrpSpPr/>
          <p:nvPr/>
        </p:nvGrpSpPr>
        <p:grpSpPr>
          <a:xfrm>
            <a:off x="7317444" y="1724847"/>
            <a:ext cx="696743" cy="1401887"/>
            <a:chOff x="7901875" y="1742291"/>
            <a:chExt cx="696743" cy="1401887"/>
          </a:xfrm>
        </p:grpSpPr>
        <p:grpSp>
          <p:nvGrpSpPr>
            <p:cNvPr id="215" name="组合 214">
              <a:extLst>
                <a:ext uri="{FF2B5EF4-FFF2-40B4-BE49-F238E27FC236}">
                  <a16:creationId xmlns:a16="http://schemas.microsoft.com/office/drawing/2014/main" id="{155341CE-25BE-4FD5-872D-6E795D26676D}"/>
                </a:ext>
              </a:extLst>
            </p:cNvPr>
            <p:cNvGrpSpPr/>
            <p:nvPr/>
          </p:nvGrpSpPr>
          <p:grpSpPr>
            <a:xfrm>
              <a:off x="7901875" y="1742291"/>
              <a:ext cx="696743" cy="1185237"/>
              <a:chOff x="-5937821" y="1433298"/>
              <a:chExt cx="19143969" cy="2619381"/>
            </a:xfrm>
          </p:grpSpPr>
          <p:sp>
            <p:nvSpPr>
              <p:cNvPr id="216" name="矩形 215">
                <a:extLst>
                  <a:ext uri="{FF2B5EF4-FFF2-40B4-BE49-F238E27FC236}">
                    <a16:creationId xmlns:a16="http://schemas.microsoft.com/office/drawing/2014/main" id="{69375A59-E1E6-4C75-A082-A0954BDBAB35}"/>
                  </a:ext>
                </a:extLst>
              </p:cNvPr>
              <p:cNvSpPr/>
              <p:nvPr/>
            </p:nvSpPr>
            <p:spPr>
              <a:xfrm flipH="1">
                <a:off x="2408814" y="1892678"/>
                <a:ext cx="989149" cy="2160001"/>
              </a:xfrm>
              <a:prstGeom prst="rect">
                <a:avLst/>
              </a:prstGeom>
              <a:solidFill>
                <a:srgbClr val="F9C0B7"/>
              </a:solidFill>
              <a:ln>
                <a:solidFill>
                  <a:srgbClr val="F9C0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17" name="文本框 216">
                <a:extLst>
                  <a:ext uri="{FF2B5EF4-FFF2-40B4-BE49-F238E27FC236}">
                    <a16:creationId xmlns:a16="http://schemas.microsoft.com/office/drawing/2014/main" id="{21FB73F7-8FCE-41FD-A263-DACFEB9E76C3}"/>
                  </a:ext>
                </a:extLst>
              </p:cNvPr>
              <p:cNvSpPr txBox="1"/>
              <p:nvPr/>
            </p:nvSpPr>
            <p:spPr>
              <a:xfrm>
                <a:off x="-5937821" y="1433298"/>
                <a:ext cx="19143969" cy="333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28</a:t>
                </a:r>
                <a:r>
                  <a:rPr lang="zh-CN" alt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lang="en-US" altLang="zh-CN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28</a:t>
                </a:r>
                <a:r>
                  <a:rPr lang="zh-CN" alt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lang="en-US" altLang="zh-CN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9CA90F69-7D09-4398-BF73-06179A9ADEDD}"/>
                </a:ext>
              </a:extLst>
            </p:cNvPr>
            <p:cNvSpPr txBox="1"/>
            <p:nvPr/>
          </p:nvSpPr>
          <p:spPr>
            <a:xfrm>
              <a:off x="7973569" y="2897957"/>
              <a:ext cx="55335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>
                  <a:solidFill>
                    <a:srgbClr val="F16B55"/>
                  </a:solidFill>
                </a:rPr>
                <a:t>output</a:t>
              </a:r>
              <a:endParaRPr lang="zh-CN" altLang="en-US" sz="1000" dirty="0">
                <a:solidFill>
                  <a:srgbClr val="F16B5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6503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43CE9E9-9C77-4CF0-B71A-0F12F05F103C}"/>
              </a:ext>
            </a:extLst>
          </p:cNvPr>
          <p:cNvSpPr txBox="1"/>
          <p:nvPr/>
        </p:nvSpPr>
        <p:spPr>
          <a:xfrm>
            <a:off x="0" y="110066"/>
            <a:ext cx="4878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图像重构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卷积去噪自编码器方案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训练结果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80E5BF-0EE4-44E8-BAD4-420A9FD4E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29" y="2990850"/>
            <a:ext cx="3228975" cy="21717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CB014B9-000F-4581-BEF6-A2C380AD8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434" y="2990850"/>
            <a:ext cx="3228975" cy="21717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4F287F3-6AC2-4E22-8274-8AA22978721B}"/>
              </a:ext>
            </a:extLst>
          </p:cNvPr>
          <p:cNvSpPr txBox="1"/>
          <p:nvPr/>
        </p:nvSpPr>
        <p:spPr>
          <a:xfrm>
            <a:off x="3855133" y="2860045"/>
            <a:ext cx="9749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MNIST-DIFF</a:t>
            </a:r>
            <a:endParaRPr lang="zh-CN" altLang="en-US" sz="11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5D1906D-FDA1-4533-8645-F31D0AF84865}"/>
              </a:ext>
            </a:extLst>
          </p:cNvPr>
          <p:cNvSpPr txBox="1"/>
          <p:nvPr/>
        </p:nvSpPr>
        <p:spPr>
          <a:xfrm>
            <a:off x="7209522" y="2860045"/>
            <a:ext cx="10823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N-MNIST-PIC</a:t>
            </a:r>
            <a:endParaRPr lang="zh-CN" altLang="en-US" sz="1100" b="1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79EA30F-BBED-493A-8378-3033C6AF1440}"/>
              </a:ext>
            </a:extLst>
          </p:cNvPr>
          <p:cNvGrpSpPr/>
          <p:nvPr/>
        </p:nvGrpSpPr>
        <p:grpSpPr>
          <a:xfrm>
            <a:off x="4771363" y="3228212"/>
            <a:ext cx="1315742" cy="392554"/>
            <a:chOff x="10571672" y="3391509"/>
            <a:chExt cx="727093" cy="392554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4D83C222-B2F1-4385-BCA4-5F9644C7F137}"/>
                </a:ext>
              </a:extLst>
            </p:cNvPr>
            <p:cNvGrpSpPr/>
            <p:nvPr/>
          </p:nvGrpSpPr>
          <p:grpSpPr>
            <a:xfrm>
              <a:off x="10571672" y="3568619"/>
              <a:ext cx="727093" cy="215444"/>
              <a:chOff x="10571672" y="3568619"/>
              <a:chExt cx="727093" cy="215444"/>
            </a:xfrm>
          </p:grpSpPr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810A5593-EA20-46C6-9365-CDB444AEFD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71672" y="3686636"/>
                <a:ext cx="119364" cy="0"/>
              </a:xfrm>
              <a:prstGeom prst="line">
                <a:avLst/>
              </a:prstGeom>
              <a:ln w="19050">
                <a:solidFill>
                  <a:srgbClr val="099A8A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D4E0D05-978D-4BC1-997D-873C253F3797}"/>
                  </a:ext>
                </a:extLst>
              </p:cNvPr>
              <p:cNvSpPr txBox="1"/>
              <p:nvPr/>
            </p:nvSpPr>
            <p:spPr>
              <a:xfrm>
                <a:off x="10675904" y="3568619"/>
                <a:ext cx="62286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/>
                  <a:t>U-</a:t>
                </a:r>
                <a:r>
                  <a:rPr lang="en-US" altLang="zh-CN" sz="800" dirty="0" err="1"/>
                  <a:t>ConvDAE</a:t>
                </a:r>
                <a:endParaRPr lang="zh-CN" altLang="en-US" sz="800" dirty="0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DD66865B-10F7-41F4-AE0B-71DC495EDCD5}"/>
                </a:ext>
              </a:extLst>
            </p:cNvPr>
            <p:cNvGrpSpPr/>
            <p:nvPr/>
          </p:nvGrpSpPr>
          <p:grpSpPr>
            <a:xfrm>
              <a:off x="10571672" y="3391509"/>
              <a:ext cx="689191" cy="215444"/>
              <a:chOff x="10571672" y="3193035"/>
              <a:chExt cx="689191" cy="215444"/>
            </a:xfrm>
          </p:grpSpPr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96E62186-1C98-4FD2-929C-A9B843C60A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71672" y="3312714"/>
                <a:ext cx="119364" cy="0"/>
              </a:xfrm>
              <a:prstGeom prst="line">
                <a:avLst/>
              </a:prstGeom>
              <a:ln w="19050">
                <a:solidFill>
                  <a:srgbClr val="FF562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642ABD7-8C71-4AC1-B2BE-C8D79B849066}"/>
                  </a:ext>
                </a:extLst>
              </p:cNvPr>
              <p:cNvSpPr txBox="1"/>
              <p:nvPr/>
            </p:nvSpPr>
            <p:spPr>
              <a:xfrm>
                <a:off x="10675904" y="3193035"/>
                <a:ext cx="58495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/>
                  <a:t>L-</a:t>
                </a:r>
                <a:r>
                  <a:rPr lang="en-US" altLang="zh-CN" sz="800" dirty="0" err="1"/>
                  <a:t>ConvDAE</a:t>
                </a:r>
                <a:endParaRPr lang="zh-CN" altLang="en-US" sz="1050" dirty="0"/>
              </a:p>
            </p:txBody>
          </p:sp>
        </p:grp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0A10D8E-8CE9-4ADC-9564-3A486487A237}"/>
              </a:ext>
            </a:extLst>
          </p:cNvPr>
          <p:cNvGrpSpPr/>
          <p:nvPr/>
        </p:nvGrpSpPr>
        <p:grpSpPr>
          <a:xfrm>
            <a:off x="8076538" y="3209045"/>
            <a:ext cx="1315742" cy="392554"/>
            <a:chOff x="10571672" y="3391509"/>
            <a:chExt cx="727093" cy="392554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29142998-3382-451A-9F88-FEB54CAF4B2E}"/>
                </a:ext>
              </a:extLst>
            </p:cNvPr>
            <p:cNvGrpSpPr/>
            <p:nvPr/>
          </p:nvGrpSpPr>
          <p:grpSpPr>
            <a:xfrm>
              <a:off x="10571672" y="3568619"/>
              <a:ext cx="727093" cy="215444"/>
              <a:chOff x="10571672" y="3568619"/>
              <a:chExt cx="727093" cy="215444"/>
            </a:xfrm>
          </p:grpSpPr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F620CAFC-9AA7-419F-A121-A0133360B5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71672" y="3686636"/>
                <a:ext cx="119364" cy="0"/>
              </a:xfrm>
              <a:prstGeom prst="line">
                <a:avLst/>
              </a:prstGeom>
              <a:ln w="19050">
                <a:solidFill>
                  <a:srgbClr val="099A8A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B047E6E-E817-4283-8BA3-57E1620CD118}"/>
                  </a:ext>
                </a:extLst>
              </p:cNvPr>
              <p:cNvSpPr txBox="1"/>
              <p:nvPr/>
            </p:nvSpPr>
            <p:spPr>
              <a:xfrm>
                <a:off x="10675904" y="3568619"/>
                <a:ext cx="62286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/>
                  <a:t>U-</a:t>
                </a:r>
                <a:r>
                  <a:rPr lang="en-US" altLang="zh-CN" sz="800" dirty="0" err="1"/>
                  <a:t>ConvDAE</a:t>
                </a:r>
                <a:endParaRPr lang="zh-CN" altLang="en-US" sz="800" dirty="0"/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4CC51D95-735F-45DD-BE9A-776CAADDC448}"/>
                </a:ext>
              </a:extLst>
            </p:cNvPr>
            <p:cNvGrpSpPr/>
            <p:nvPr/>
          </p:nvGrpSpPr>
          <p:grpSpPr>
            <a:xfrm>
              <a:off x="10571672" y="3391509"/>
              <a:ext cx="689191" cy="215444"/>
              <a:chOff x="10571672" y="3193035"/>
              <a:chExt cx="689191" cy="215444"/>
            </a:xfrm>
          </p:grpSpPr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16F16BB5-CCBA-49A8-B8BA-6F2C898562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71672" y="3312714"/>
                <a:ext cx="119364" cy="0"/>
              </a:xfrm>
              <a:prstGeom prst="line">
                <a:avLst/>
              </a:prstGeom>
              <a:ln w="19050">
                <a:solidFill>
                  <a:srgbClr val="FF562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83E7827-0FA5-40AA-B0D4-9BCD30A3886E}"/>
                  </a:ext>
                </a:extLst>
              </p:cNvPr>
              <p:cNvSpPr txBox="1"/>
              <p:nvPr/>
            </p:nvSpPr>
            <p:spPr>
              <a:xfrm>
                <a:off x="10675904" y="3193035"/>
                <a:ext cx="58495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/>
                  <a:t>L-</a:t>
                </a:r>
                <a:r>
                  <a:rPr lang="en-US" altLang="zh-CN" sz="800" dirty="0" err="1"/>
                  <a:t>ConvDAE</a:t>
                </a:r>
                <a:endParaRPr lang="zh-CN" altLang="en-US" sz="1050" dirty="0"/>
              </a:p>
            </p:txBody>
          </p:sp>
        </p:grp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A7854EE5-20F9-4EC7-88A2-3D201F13AF60}"/>
              </a:ext>
            </a:extLst>
          </p:cNvPr>
          <p:cNvSpPr txBox="1"/>
          <p:nvPr/>
        </p:nvSpPr>
        <p:spPr>
          <a:xfrm>
            <a:off x="5460355" y="4951270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err="1"/>
              <a:t>iter</a:t>
            </a:r>
            <a:r>
              <a:rPr lang="en-US" altLang="zh-CN" sz="1200" dirty="0"/>
              <a:t>.</a:t>
            </a:r>
            <a:endParaRPr lang="zh-CN" altLang="en-US" sz="12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140C97D-305C-4D75-A6E7-20502BAD60DF}"/>
              </a:ext>
            </a:extLst>
          </p:cNvPr>
          <p:cNvSpPr txBox="1"/>
          <p:nvPr/>
        </p:nvSpPr>
        <p:spPr>
          <a:xfrm>
            <a:off x="8768660" y="4942981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err="1"/>
              <a:t>iter</a:t>
            </a:r>
            <a:r>
              <a:rPr lang="en-US" altLang="zh-CN" sz="1200" dirty="0"/>
              <a:t>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55181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43CE9E9-9C77-4CF0-B71A-0F12F05F103C}"/>
              </a:ext>
            </a:extLst>
          </p:cNvPr>
          <p:cNvSpPr txBox="1"/>
          <p:nvPr/>
        </p:nvSpPr>
        <p:spPr>
          <a:xfrm>
            <a:off x="0" y="110066"/>
            <a:ext cx="4878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图像重构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卷积去噪自编码器方案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处理结果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4A6A486-E161-4D71-8DE3-60D949DC3CF1}"/>
              </a:ext>
            </a:extLst>
          </p:cNvPr>
          <p:cNvGrpSpPr/>
          <p:nvPr/>
        </p:nvGrpSpPr>
        <p:grpSpPr>
          <a:xfrm>
            <a:off x="892596" y="3113984"/>
            <a:ext cx="5203404" cy="2125949"/>
            <a:chOff x="3027872" y="2182332"/>
            <a:chExt cx="5203404" cy="212594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46CB6F9-3A90-4202-8195-8AB1FF69B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7872" y="2459332"/>
              <a:ext cx="5203404" cy="1848949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63BDC31-AD21-422E-BC70-9A498CEE3226}"/>
                </a:ext>
              </a:extLst>
            </p:cNvPr>
            <p:cNvSpPr txBox="1"/>
            <p:nvPr/>
          </p:nvSpPr>
          <p:spPr>
            <a:xfrm>
              <a:off x="5191177" y="2182332"/>
              <a:ext cx="17958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err="1"/>
                <a:t>MNIST</a:t>
              </a:r>
              <a:r>
                <a:rPr lang="en-US" altLang="zh-CN" sz="1200" b="1" dirty="0"/>
                <a:t>-DIFF dataset</a:t>
              </a:r>
              <a:endParaRPr lang="zh-CN" altLang="en-US" sz="1200" b="1" dirty="0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9985885B-23F3-4FDD-BA95-7EF252E73013}"/>
              </a:ext>
            </a:extLst>
          </p:cNvPr>
          <p:cNvGrpSpPr/>
          <p:nvPr/>
        </p:nvGrpSpPr>
        <p:grpSpPr>
          <a:xfrm>
            <a:off x="6291266" y="3113984"/>
            <a:ext cx="5099835" cy="2114493"/>
            <a:chOff x="6796149" y="3113984"/>
            <a:chExt cx="5099835" cy="2114493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E9B96916-4088-4651-87AA-E67446DBE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6149" y="3401190"/>
              <a:ext cx="5099835" cy="1827287"/>
            </a:xfrm>
            <a:prstGeom prst="rect">
              <a:avLst/>
            </a:prstGeom>
          </p:spPr>
        </p:pic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0F95B109-8486-43B5-93C0-A9BF3EB97ED5}"/>
                </a:ext>
              </a:extLst>
            </p:cNvPr>
            <p:cNvSpPr txBox="1"/>
            <p:nvPr/>
          </p:nvSpPr>
          <p:spPr>
            <a:xfrm>
              <a:off x="8889034" y="3113984"/>
              <a:ext cx="17958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err="1"/>
                <a:t>MNIST</a:t>
              </a:r>
              <a:r>
                <a:rPr lang="en-US" altLang="zh-CN" sz="1200" b="1" dirty="0"/>
                <a:t>-PIC dataset</a:t>
              </a:r>
              <a:endParaRPr lang="zh-CN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05052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A000120141215A09KPBG</Template>
  <TotalTime>16</TotalTime>
  <Words>993</Words>
  <Application>Microsoft Office PowerPoint</Application>
  <PresentationFormat>宽屏</PresentationFormat>
  <Paragraphs>208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等线</vt:lpstr>
      <vt:lpstr>等线 Light</vt:lpstr>
      <vt:lpstr>黑体</vt:lpstr>
      <vt:lpstr>微软雅黑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研究思路与解决方案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张志宏</dc:creator>
  <cp:lastModifiedBy>张 志宏</cp:lastModifiedBy>
  <cp:revision>120</cp:revision>
  <dcterms:created xsi:type="dcterms:W3CDTF">2019-04-11T14:50:09Z</dcterms:created>
  <dcterms:modified xsi:type="dcterms:W3CDTF">2021-09-10T14:52:33Z</dcterms:modified>
</cp:coreProperties>
</file>